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9" r:id="rId3"/>
    <p:sldId id="629" r:id="rId4"/>
    <p:sldId id="517" r:id="rId5"/>
    <p:sldId id="649" r:id="rId6"/>
    <p:sldId id="631" r:id="rId7"/>
    <p:sldId id="632" r:id="rId8"/>
    <p:sldId id="728" r:id="rId9"/>
    <p:sldId id="525" r:id="rId10"/>
    <p:sldId id="526" r:id="rId11"/>
    <p:sldId id="650" r:id="rId12"/>
    <p:sldId id="729" r:id="rId13"/>
    <p:sldId id="638" r:id="rId14"/>
    <p:sldId id="492" r:id="rId15"/>
    <p:sldId id="520" r:id="rId16"/>
    <p:sldId id="651" r:id="rId17"/>
    <p:sldId id="627" r:id="rId18"/>
    <p:sldId id="623" r:id="rId19"/>
    <p:sldId id="493" r:id="rId20"/>
    <p:sldId id="643" r:id="rId21"/>
    <p:sldId id="644" r:id="rId22"/>
    <p:sldId id="645" r:id="rId23"/>
    <p:sldId id="635" r:id="rId24"/>
    <p:sldId id="637" r:id="rId25"/>
    <p:sldId id="640" r:id="rId26"/>
    <p:sldId id="641" r:id="rId27"/>
    <p:sldId id="496" r:id="rId28"/>
    <p:sldId id="522" r:id="rId29"/>
    <p:sldId id="499" r:id="rId30"/>
    <p:sldId id="505" r:id="rId31"/>
    <p:sldId id="630" r:id="rId32"/>
    <p:sldId id="50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 snapToGrid="0">
      <p:cViewPr varScale="1"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847AD-23D8-034C-A3FF-ACABC20DE52C}" type="doc">
      <dgm:prSet loTypeId="urn:microsoft.com/office/officeart/2005/8/layout/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04013A-ACB3-5047-8D3D-083CA1F580A6}">
      <dgm:prSet custT="1"/>
      <dgm:spPr/>
      <dgm:t>
        <a:bodyPr/>
        <a:lstStyle/>
        <a:p>
          <a:r>
            <a:rPr lang="en-US" sz="1800" b="1" dirty="0"/>
            <a:t>Presence of endometrial glands and stroma deep within the myometrium (&gt;2.5 mm from EJZ) </a:t>
          </a:r>
          <a:endParaRPr lang="en-IN" sz="1800" dirty="0"/>
        </a:p>
      </dgm:t>
    </dgm:pt>
    <dgm:pt modelId="{FDBA872B-4401-1C4D-BE7F-E2FF3583C9E3}" type="parTrans" cxnId="{CB41EDF0-5AA0-9F4E-9079-192805214EBD}">
      <dgm:prSet/>
      <dgm:spPr/>
      <dgm:t>
        <a:bodyPr/>
        <a:lstStyle/>
        <a:p>
          <a:endParaRPr lang="en-US"/>
        </a:p>
      </dgm:t>
    </dgm:pt>
    <dgm:pt modelId="{1EEF719B-281D-E14C-B617-4C66A84BA3D8}" type="sibTrans" cxnId="{CB41EDF0-5AA0-9F4E-9079-192805214EBD}">
      <dgm:prSet/>
      <dgm:spPr/>
      <dgm:t>
        <a:bodyPr/>
        <a:lstStyle/>
        <a:p>
          <a:endParaRPr lang="en-US"/>
        </a:p>
      </dgm:t>
    </dgm:pt>
    <dgm:pt modelId="{B80C8F5E-4620-C541-985D-5902CA8AA466}">
      <dgm:prSet custT="1"/>
      <dgm:spPr/>
      <dgm:t>
        <a:bodyPr/>
        <a:lstStyle/>
        <a:p>
          <a:r>
            <a:rPr lang="en-US" sz="1800" b="1" dirty="0"/>
            <a:t>It is a </a:t>
          </a:r>
          <a:r>
            <a:rPr lang="en-US" sz="1800" b="1" dirty="0" err="1"/>
            <a:t>myoproliferative</a:t>
          </a:r>
          <a:r>
            <a:rPr lang="en-US" sz="1800" b="1" dirty="0"/>
            <a:t> disease of the inner myometrium and is further characterized by an altered local paracrine and immune microenvironment</a:t>
          </a:r>
          <a:endParaRPr lang="en-IN" sz="1800" dirty="0"/>
        </a:p>
      </dgm:t>
    </dgm:pt>
    <dgm:pt modelId="{EF072D6F-9382-8B4B-9D7E-BE9365183A80}" type="parTrans" cxnId="{8CBEDDD5-275A-0740-87BC-E983B7B498D2}">
      <dgm:prSet/>
      <dgm:spPr/>
      <dgm:t>
        <a:bodyPr/>
        <a:lstStyle/>
        <a:p>
          <a:endParaRPr lang="en-US"/>
        </a:p>
      </dgm:t>
    </dgm:pt>
    <dgm:pt modelId="{09C84C99-2FA4-2C45-82EF-ABF25BBE76C3}" type="sibTrans" cxnId="{8CBEDDD5-275A-0740-87BC-E983B7B498D2}">
      <dgm:prSet/>
      <dgm:spPr/>
      <dgm:t>
        <a:bodyPr/>
        <a:lstStyle/>
        <a:p>
          <a:endParaRPr lang="en-US"/>
        </a:p>
      </dgm:t>
    </dgm:pt>
    <dgm:pt modelId="{DEE0B61B-0638-C047-AFC1-A01A769179F9}">
      <dgm:prSet custT="1"/>
      <dgm:spPr/>
      <dgm:t>
        <a:bodyPr/>
        <a:lstStyle/>
        <a:p>
          <a:r>
            <a:rPr lang="en-US" sz="1800" b="1" dirty="0"/>
            <a:t>Results in local inflammation and proliferation of basal endometrium into the uterine wall </a:t>
          </a:r>
          <a:endParaRPr lang="en-IN" sz="1800" dirty="0"/>
        </a:p>
      </dgm:t>
    </dgm:pt>
    <dgm:pt modelId="{3F1C247F-0542-D545-B55A-C27F6FC1C004}" type="parTrans" cxnId="{8062FA81-63B1-6D48-9D8E-9A2FFA2A0EC4}">
      <dgm:prSet/>
      <dgm:spPr/>
      <dgm:t>
        <a:bodyPr/>
        <a:lstStyle/>
        <a:p>
          <a:endParaRPr lang="en-US"/>
        </a:p>
      </dgm:t>
    </dgm:pt>
    <dgm:pt modelId="{BEBDA5C0-7864-F248-8538-DCFD58C40CA4}" type="sibTrans" cxnId="{8062FA81-63B1-6D48-9D8E-9A2FFA2A0EC4}">
      <dgm:prSet/>
      <dgm:spPr/>
      <dgm:t>
        <a:bodyPr/>
        <a:lstStyle/>
        <a:p>
          <a:endParaRPr lang="en-US"/>
        </a:p>
      </dgm:t>
    </dgm:pt>
    <dgm:pt modelId="{0EA1AB31-DB98-964A-8B0E-C23D4FDF7F23}">
      <dgm:prSet custT="1"/>
      <dgm:spPr/>
      <dgm:t>
        <a:bodyPr/>
        <a:lstStyle/>
        <a:p>
          <a:r>
            <a:rPr lang="en-US" sz="1800" b="1" dirty="0"/>
            <a:t>Prevalence ranging from 8 to 27%</a:t>
          </a:r>
          <a:endParaRPr lang="en-IN" sz="1800" dirty="0"/>
        </a:p>
      </dgm:t>
    </dgm:pt>
    <dgm:pt modelId="{101E97A5-9852-574E-9B5B-6937747A98F3}" type="parTrans" cxnId="{9F6068E1-A2A6-A044-A6E8-DD794F8BB4BD}">
      <dgm:prSet/>
      <dgm:spPr/>
      <dgm:t>
        <a:bodyPr/>
        <a:lstStyle/>
        <a:p>
          <a:endParaRPr lang="en-US"/>
        </a:p>
      </dgm:t>
    </dgm:pt>
    <dgm:pt modelId="{2C7F9A89-E278-534D-A36D-5DC7B3C1D0FB}" type="sibTrans" cxnId="{9F6068E1-A2A6-A044-A6E8-DD794F8BB4BD}">
      <dgm:prSet/>
      <dgm:spPr/>
      <dgm:t>
        <a:bodyPr/>
        <a:lstStyle/>
        <a:p>
          <a:endParaRPr lang="en-US"/>
        </a:p>
      </dgm:t>
    </dgm:pt>
    <dgm:pt modelId="{9B210F78-1A7F-204F-B1D4-AF5FA5415563}">
      <dgm:prSet custT="1"/>
      <dgm:spPr/>
      <dgm:t>
        <a:bodyPr/>
        <a:lstStyle/>
        <a:p>
          <a:r>
            <a:rPr lang="en-US" sz="1800" b="1" dirty="0">
              <a:latin typeface="+mn-lt"/>
            </a:rPr>
            <a:t>Association between pelvic endometriosis and adenomyosis 54% </a:t>
          </a:r>
        </a:p>
        <a:p>
          <a:r>
            <a:rPr lang="en-US" sz="1400" b="1" i="0" dirty="0">
              <a:solidFill>
                <a:srgbClr val="008000"/>
              </a:solidFill>
              <a:latin typeface="Calibri Bold"/>
            </a:rPr>
            <a:t>(de Souza et al, 1995) to 79- 90% (Kuntz et al, 2005) </a:t>
          </a:r>
          <a:r>
            <a:rPr lang="en-US" sz="1400" b="1" i="0" dirty="0">
              <a:latin typeface="Calibri Bold"/>
            </a:rPr>
            <a:t> </a:t>
          </a:r>
          <a:endParaRPr lang="en-IN" sz="1400" dirty="0"/>
        </a:p>
      </dgm:t>
    </dgm:pt>
    <dgm:pt modelId="{6386C66B-8A73-9C46-AEB4-4E6CC7623CDB}" type="parTrans" cxnId="{F6D112B0-7A68-3947-8C3A-BA82721821E2}">
      <dgm:prSet/>
      <dgm:spPr/>
      <dgm:t>
        <a:bodyPr/>
        <a:lstStyle/>
        <a:p>
          <a:endParaRPr lang="en-US"/>
        </a:p>
      </dgm:t>
    </dgm:pt>
    <dgm:pt modelId="{73A1361C-D5B8-2842-9313-8E8A490731B1}" type="sibTrans" cxnId="{F6D112B0-7A68-3947-8C3A-BA82721821E2}">
      <dgm:prSet/>
      <dgm:spPr/>
      <dgm:t>
        <a:bodyPr/>
        <a:lstStyle/>
        <a:p>
          <a:endParaRPr lang="en-US"/>
        </a:p>
      </dgm:t>
    </dgm:pt>
    <dgm:pt modelId="{85CC9D03-C071-0D48-A65C-F9BE1F8F654A}" type="pres">
      <dgm:prSet presAssocID="{B3B847AD-23D8-034C-A3FF-ACABC20DE52C}" presName="linearFlow" presStyleCnt="0">
        <dgm:presLayoutVars>
          <dgm:resizeHandles val="exact"/>
        </dgm:presLayoutVars>
      </dgm:prSet>
      <dgm:spPr/>
    </dgm:pt>
    <dgm:pt modelId="{0B8C0AD7-5830-A647-A0E5-2F2DF9DD77E1}" type="pres">
      <dgm:prSet presAssocID="{C004013A-ACB3-5047-8D3D-083CA1F580A6}" presName="node" presStyleLbl="node1" presStyleIdx="0" presStyleCnt="5" custScaleX="339232">
        <dgm:presLayoutVars>
          <dgm:bulletEnabled val="1"/>
        </dgm:presLayoutVars>
      </dgm:prSet>
      <dgm:spPr/>
    </dgm:pt>
    <dgm:pt modelId="{E8DDF4AF-1918-094F-A473-76C44F566CE6}" type="pres">
      <dgm:prSet presAssocID="{1EEF719B-281D-E14C-B617-4C66A84BA3D8}" presName="sibTrans" presStyleLbl="sibTrans2D1" presStyleIdx="0" presStyleCnt="4"/>
      <dgm:spPr/>
    </dgm:pt>
    <dgm:pt modelId="{3B49D681-18BD-5147-AD5F-E75D9678945B}" type="pres">
      <dgm:prSet presAssocID="{1EEF719B-281D-E14C-B617-4C66A84BA3D8}" presName="connectorText" presStyleLbl="sibTrans2D1" presStyleIdx="0" presStyleCnt="4"/>
      <dgm:spPr/>
    </dgm:pt>
    <dgm:pt modelId="{DEA1DA22-2AE3-394E-835A-FE9ADE2CB35F}" type="pres">
      <dgm:prSet presAssocID="{B80C8F5E-4620-C541-985D-5902CA8AA466}" presName="node" presStyleLbl="node1" presStyleIdx="1" presStyleCnt="5" custScaleX="339232">
        <dgm:presLayoutVars>
          <dgm:bulletEnabled val="1"/>
        </dgm:presLayoutVars>
      </dgm:prSet>
      <dgm:spPr/>
    </dgm:pt>
    <dgm:pt modelId="{41D8CBFE-E64E-4044-A4EB-6B587D2D258E}" type="pres">
      <dgm:prSet presAssocID="{09C84C99-2FA4-2C45-82EF-ABF25BBE76C3}" presName="sibTrans" presStyleLbl="sibTrans2D1" presStyleIdx="1" presStyleCnt="4"/>
      <dgm:spPr/>
    </dgm:pt>
    <dgm:pt modelId="{513C0235-574C-5B4E-9F9B-FAEAF937470B}" type="pres">
      <dgm:prSet presAssocID="{09C84C99-2FA4-2C45-82EF-ABF25BBE76C3}" presName="connectorText" presStyleLbl="sibTrans2D1" presStyleIdx="1" presStyleCnt="4"/>
      <dgm:spPr/>
    </dgm:pt>
    <dgm:pt modelId="{F630CC91-5CD1-2C40-9906-C387F2849528}" type="pres">
      <dgm:prSet presAssocID="{DEE0B61B-0638-C047-AFC1-A01A769179F9}" presName="node" presStyleLbl="node1" presStyleIdx="2" presStyleCnt="5" custScaleX="339232">
        <dgm:presLayoutVars>
          <dgm:bulletEnabled val="1"/>
        </dgm:presLayoutVars>
      </dgm:prSet>
      <dgm:spPr/>
    </dgm:pt>
    <dgm:pt modelId="{7A4EBF7A-2536-B84D-844F-BCB82D2C592F}" type="pres">
      <dgm:prSet presAssocID="{BEBDA5C0-7864-F248-8538-DCFD58C40CA4}" presName="sibTrans" presStyleLbl="sibTrans2D1" presStyleIdx="2" presStyleCnt="4"/>
      <dgm:spPr/>
    </dgm:pt>
    <dgm:pt modelId="{96B1721E-F224-184C-B61A-B98A6AA9E4ED}" type="pres">
      <dgm:prSet presAssocID="{BEBDA5C0-7864-F248-8538-DCFD58C40CA4}" presName="connectorText" presStyleLbl="sibTrans2D1" presStyleIdx="2" presStyleCnt="4"/>
      <dgm:spPr/>
    </dgm:pt>
    <dgm:pt modelId="{B95765F3-6966-1E4D-9268-03251D639EC5}" type="pres">
      <dgm:prSet presAssocID="{0EA1AB31-DB98-964A-8B0E-C23D4FDF7F23}" presName="node" presStyleLbl="node1" presStyleIdx="3" presStyleCnt="5" custScaleX="339232">
        <dgm:presLayoutVars>
          <dgm:bulletEnabled val="1"/>
        </dgm:presLayoutVars>
      </dgm:prSet>
      <dgm:spPr/>
    </dgm:pt>
    <dgm:pt modelId="{A4540444-37D2-7648-BB8A-E4C1BBFBC62C}" type="pres">
      <dgm:prSet presAssocID="{2C7F9A89-E278-534D-A36D-5DC7B3C1D0FB}" presName="sibTrans" presStyleLbl="sibTrans2D1" presStyleIdx="3" presStyleCnt="4"/>
      <dgm:spPr/>
    </dgm:pt>
    <dgm:pt modelId="{A3F58878-DC63-584D-997A-B2BFA1D5BE0D}" type="pres">
      <dgm:prSet presAssocID="{2C7F9A89-E278-534D-A36D-5DC7B3C1D0FB}" presName="connectorText" presStyleLbl="sibTrans2D1" presStyleIdx="3" presStyleCnt="4"/>
      <dgm:spPr/>
    </dgm:pt>
    <dgm:pt modelId="{0055B7D7-0BD6-AF4C-ABF0-A9E804A47F1B}" type="pres">
      <dgm:prSet presAssocID="{9B210F78-1A7F-204F-B1D4-AF5FA5415563}" presName="node" presStyleLbl="node1" presStyleIdx="4" presStyleCnt="5" custScaleX="339232">
        <dgm:presLayoutVars>
          <dgm:bulletEnabled val="1"/>
        </dgm:presLayoutVars>
      </dgm:prSet>
      <dgm:spPr/>
    </dgm:pt>
  </dgm:ptLst>
  <dgm:cxnLst>
    <dgm:cxn modelId="{BCBF7103-EA68-4F4A-BB01-AA6C1EFB3589}" type="presOf" srcId="{09C84C99-2FA4-2C45-82EF-ABF25BBE76C3}" destId="{513C0235-574C-5B4E-9F9B-FAEAF937470B}" srcOrd="1" destOrd="0" presId="urn:microsoft.com/office/officeart/2005/8/layout/process2"/>
    <dgm:cxn modelId="{06AAD317-F08E-394C-9C2F-B6C5A7EDD09C}" type="presOf" srcId="{C004013A-ACB3-5047-8D3D-083CA1F580A6}" destId="{0B8C0AD7-5830-A647-A0E5-2F2DF9DD77E1}" srcOrd="0" destOrd="0" presId="urn:microsoft.com/office/officeart/2005/8/layout/process2"/>
    <dgm:cxn modelId="{76E4E036-BA01-4747-9AF6-7B03EDBA42FE}" type="presOf" srcId="{BEBDA5C0-7864-F248-8538-DCFD58C40CA4}" destId="{7A4EBF7A-2536-B84D-844F-BCB82D2C592F}" srcOrd="0" destOrd="0" presId="urn:microsoft.com/office/officeart/2005/8/layout/process2"/>
    <dgm:cxn modelId="{C03CDC43-ACCE-1E4B-9F3C-5AE7C1DC71A3}" type="presOf" srcId="{B80C8F5E-4620-C541-985D-5902CA8AA466}" destId="{DEA1DA22-2AE3-394E-835A-FE9ADE2CB35F}" srcOrd="0" destOrd="0" presId="urn:microsoft.com/office/officeart/2005/8/layout/process2"/>
    <dgm:cxn modelId="{49C00B46-6637-3E41-A6C5-77ADD3C715DA}" type="presOf" srcId="{1EEF719B-281D-E14C-B617-4C66A84BA3D8}" destId="{E8DDF4AF-1918-094F-A473-76C44F566CE6}" srcOrd="0" destOrd="0" presId="urn:microsoft.com/office/officeart/2005/8/layout/process2"/>
    <dgm:cxn modelId="{BEFA0C47-7657-024F-A452-5BAD890469EA}" type="presOf" srcId="{9B210F78-1A7F-204F-B1D4-AF5FA5415563}" destId="{0055B7D7-0BD6-AF4C-ABF0-A9E804A47F1B}" srcOrd="0" destOrd="0" presId="urn:microsoft.com/office/officeart/2005/8/layout/process2"/>
    <dgm:cxn modelId="{A807A649-BD50-E741-8C1D-1EB19D785310}" type="presOf" srcId="{B3B847AD-23D8-034C-A3FF-ACABC20DE52C}" destId="{85CC9D03-C071-0D48-A65C-F9BE1F8F654A}" srcOrd="0" destOrd="0" presId="urn:microsoft.com/office/officeart/2005/8/layout/process2"/>
    <dgm:cxn modelId="{2B4D6359-5116-D44F-A265-3E7B609BAED2}" type="presOf" srcId="{DEE0B61B-0638-C047-AFC1-A01A769179F9}" destId="{F630CC91-5CD1-2C40-9906-C387F2849528}" srcOrd="0" destOrd="0" presId="urn:microsoft.com/office/officeart/2005/8/layout/process2"/>
    <dgm:cxn modelId="{F3AF0F65-8060-864E-B5E8-2A8F8A5BA675}" type="presOf" srcId="{BEBDA5C0-7864-F248-8538-DCFD58C40CA4}" destId="{96B1721E-F224-184C-B61A-B98A6AA9E4ED}" srcOrd="1" destOrd="0" presId="urn:microsoft.com/office/officeart/2005/8/layout/process2"/>
    <dgm:cxn modelId="{AE539E74-C8D2-6D4A-AF9D-1F6D2093B030}" type="presOf" srcId="{09C84C99-2FA4-2C45-82EF-ABF25BBE76C3}" destId="{41D8CBFE-E64E-4044-A4EB-6B587D2D258E}" srcOrd="0" destOrd="0" presId="urn:microsoft.com/office/officeart/2005/8/layout/process2"/>
    <dgm:cxn modelId="{8062FA81-63B1-6D48-9D8E-9A2FFA2A0EC4}" srcId="{B3B847AD-23D8-034C-A3FF-ACABC20DE52C}" destId="{DEE0B61B-0638-C047-AFC1-A01A769179F9}" srcOrd="2" destOrd="0" parTransId="{3F1C247F-0542-D545-B55A-C27F6FC1C004}" sibTransId="{BEBDA5C0-7864-F248-8538-DCFD58C40CA4}"/>
    <dgm:cxn modelId="{BC0C93AF-A683-4D4C-A476-37ADCD7DCD7C}" type="presOf" srcId="{2C7F9A89-E278-534D-A36D-5DC7B3C1D0FB}" destId="{A3F58878-DC63-584D-997A-B2BFA1D5BE0D}" srcOrd="1" destOrd="0" presId="urn:microsoft.com/office/officeart/2005/8/layout/process2"/>
    <dgm:cxn modelId="{F6D112B0-7A68-3947-8C3A-BA82721821E2}" srcId="{B3B847AD-23D8-034C-A3FF-ACABC20DE52C}" destId="{9B210F78-1A7F-204F-B1D4-AF5FA5415563}" srcOrd="4" destOrd="0" parTransId="{6386C66B-8A73-9C46-AEB4-4E6CC7623CDB}" sibTransId="{73A1361C-D5B8-2842-9313-8E8A490731B1}"/>
    <dgm:cxn modelId="{E68FCFB2-7D88-9146-A9B9-60C2179DA0EB}" type="presOf" srcId="{2C7F9A89-E278-534D-A36D-5DC7B3C1D0FB}" destId="{A4540444-37D2-7648-BB8A-E4C1BBFBC62C}" srcOrd="0" destOrd="0" presId="urn:microsoft.com/office/officeart/2005/8/layout/process2"/>
    <dgm:cxn modelId="{D9205BBD-3B83-6142-901A-2D9FF850175D}" type="presOf" srcId="{1EEF719B-281D-E14C-B617-4C66A84BA3D8}" destId="{3B49D681-18BD-5147-AD5F-E75D9678945B}" srcOrd="1" destOrd="0" presId="urn:microsoft.com/office/officeart/2005/8/layout/process2"/>
    <dgm:cxn modelId="{8CBEDDD5-275A-0740-87BC-E983B7B498D2}" srcId="{B3B847AD-23D8-034C-A3FF-ACABC20DE52C}" destId="{B80C8F5E-4620-C541-985D-5902CA8AA466}" srcOrd="1" destOrd="0" parTransId="{EF072D6F-9382-8B4B-9D7E-BE9365183A80}" sibTransId="{09C84C99-2FA4-2C45-82EF-ABF25BBE76C3}"/>
    <dgm:cxn modelId="{9F6068E1-A2A6-A044-A6E8-DD794F8BB4BD}" srcId="{B3B847AD-23D8-034C-A3FF-ACABC20DE52C}" destId="{0EA1AB31-DB98-964A-8B0E-C23D4FDF7F23}" srcOrd="3" destOrd="0" parTransId="{101E97A5-9852-574E-9B5B-6937747A98F3}" sibTransId="{2C7F9A89-E278-534D-A36D-5DC7B3C1D0FB}"/>
    <dgm:cxn modelId="{01D163E3-3191-014E-8B98-2F669983BDBC}" type="presOf" srcId="{0EA1AB31-DB98-964A-8B0E-C23D4FDF7F23}" destId="{B95765F3-6966-1E4D-9268-03251D639EC5}" srcOrd="0" destOrd="0" presId="urn:microsoft.com/office/officeart/2005/8/layout/process2"/>
    <dgm:cxn modelId="{CB41EDF0-5AA0-9F4E-9079-192805214EBD}" srcId="{B3B847AD-23D8-034C-A3FF-ACABC20DE52C}" destId="{C004013A-ACB3-5047-8D3D-083CA1F580A6}" srcOrd="0" destOrd="0" parTransId="{FDBA872B-4401-1C4D-BE7F-E2FF3583C9E3}" sibTransId="{1EEF719B-281D-E14C-B617-4C66A84BA3D8}"/>
    <dgm:cxn modelId="{1E873E2B-5AEB-B94C-B1CC-5F0BFC2866AE}" type="presParOf" srcId="{85CC9D03-C071-0D48-A65C-F9BE1F8F654A}" destId="{0B8C0AD7-5830-A647-A0E5-2F2DF9DD77E1}" srcOrd="0" destOrd="0" presId="urn:microsoft.com/office/officeart/2005/8/layout/process2"/>
    <dgm:cxn modelId="{6B501BD1-256A-EF4B-9BFA-3B518353C0EA}" type="presParOf" srcId="{85CC9D03-C071-0D48-A65C-F9BE1F8F654A}" destId="{E8DDF4AF-1918-094F-A473-76C44F566CE6}" srcOrd="1" destOrd="0" presId="urn:microsoft.com/office/officeart/2005/8/layout/process2"/>
    <dgm:cxn modelId="{9D5527AD-0AE5-404A-B80E-32E2E39F78A2}" type="presParOf" srcId="{E8DDF4AF-1918-094F-A473-76C44F566CE6}" destId="{3B49D681-18BD-5147-AD5F-E75D9678945B}" srcOrd="0" destOrd="0" presId="urn:microsoft.com/office/officeart/2005/8/layout/process2"/>
    <dgm:cxn modelId="{D069F931-945A-0048-8222-0E12AAC42784}" type="presParOf" srcId="{85CC9D03-C071-0D48-A65C-F9BE1F8F654A}" destId="{DEA1DA22-2AE3-394E-835A-FE9ADE2CB35F}" srcOrd="2" destOrd="0" presId="urn:microsoft.com/office/officeart/2005/8/layout/process2"/>
    <dgm:cxn modelId="{46D5B6EB-2D77-574A-A9E8-E5563A3CBA38}" type="presParOf" srcId="{85CC9D03-C071-0D48-A65C-F9BE1F8F654A}" destId="{41D8CBFE-E64E-4044-A4EB-6B587D2D258E}" srcOrd="3" destOrd="0" presId="urn:microsoft.com/office/officeart/2005/8/layout/process2"/>
    <dgm:cxn modelId="{F287F335-24D6-DC48-BF44-15A216FE2068}" type="presParOf" srcId="{41D8CBFE-E64E-4044-A4EB-6B587D2D258E}" destId="{513C0235-574C-5B4E-9F9B-FAEAF937470B}" srcOrd="0" destOrd="0" presId="urn:microsoft.com/office/officeart/2005/8/layout/process2"/>
    <dgm:cxn modelId="{628AB293-398F-5944-BD83-ACB4F34106D9}" type="presParOf" srcId="{85CC9D03-C071-0D48-A65C-F9BE1F8F654A}" destId="{F630CC91-5CD1-2C40-9906-C387F2849528}" srcOrd="4" destOrd="0" presId="urn:microsoft.com/office/officeart/2005/8/layout/process2"/>
    <dgm:cxn modelId="{40FEFAF9-62BF-A845-AC5F-4666C4A60C4D}" type="presParOf" srcId="{85CC9D03-C071-0D48-A65C-F9BE1F8F654A}" destId="{7A4EBF7A-2536-B84D-844F-BCB82D2C592F}" srcOrd="5" destOrd="0" presId="urn:microsoft.com/office/officeart/2005/8/layout/process2"/>
    <dgm:cxn modelId="{D8CC0D7C-DC9F-CF4A-8A78-D4BE28C98EA2}" type="presParOf" srcId="{7A4EBF7A-2536-B84D-844F-BCB82D2C592F}" destId="{96B1721E-F224-184C-B61A-B98A6AA9E4ED}" srcOrd="0" destOrd="0" presId="urn:microsoft.com/office/officeart/2005/8/layout/process2"/>
    <dgm:cxn modelId="{66D72E9F-79FA-1A43-84D0-EBDA8E73EB2E}" type="presParOf" srcId="{85CC9D03-C071-0D48-A65C-F9BE1F8F654A}" destId="{B95765F3-6966-1E4D-9268-03251D639EC5}" srcOrd="6" destOrd="0" presId="urn:microsoft.com/office/officeart/2005/8/layout/process2"/>
    <dgm:cxn modelId="{E36B97EE-55DA-4740-8A4A-2CE64F0261FA}" type="presParOf" srcId="{85CC9D03-C071-0D48-A65C-F9BE1F8F654A}" destId="{A4540444-37D2-7648-BB8A-E4C1BBFBC62C}" srcOrd="7" destOrd="0" presId="urn:microsoft.com/office/officeart/2005/8/layout/process2"/>
    <dgm:cxn modelId="{7FBEB42E-8D77-1849-9378-E0B66DEF1745}" type="presParOf" srcId="{A4540444-37D2-7648-BB8A-E4C1BBFBC62C}" destId="{A3F58878-DC63-584D-997A-B2BFA1D5BE0D}" srcOrd="0" destOrd="0" presId="urn:microsoft.com/office/officeart/2005/8/layout/process2"/>
    <dgm:cxn modelId="{F13BFC00-0564-B047-9E14-A81DDF0E1436}" type="presParOf" srcId="{85CC9D03-C071-0D48-A65C-F9BE1F8F654A}" destId="{0055B7D7-0BD6-AF4C-ABF0-A9E804A47F1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900FC8-2720-274F-BF48-8271D9E6576F}" type="doc">
      <dgm:prSet loTypeId="urn:microsoft.com/office/officeart/2005/8/layout/arrow4" loCatId="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CFC6809-AA2C-8949-9198-528D56E952AB}">
      <dgm:prSet custT="1"/>
      <dgm:spPr/>
      <dgm:t>
        <a:bodyPr/>
        <a:lstStyle/>
        <a:p>
          <a:pPr rtl="0"/>
          <a:r>
            <a:rPr lang="en-US" sz="2000" b="1" i="0" dirty="0">
              <a:solidFill>
                <a:srgbClr val="0000FF"/>
              </a:solidFill>
              <a:latin typeface="Calibri Bold"/>
              <a:cs typeface="Comic Sans MS"/>
            </a:rPr>
            <a:t>Excessive inner myometrium contractions have been shown to reduce implantation rates in both spontaneous and stimulated cycles</a:t>
          </a:r>
        </a:p>
      </dgm:t>
    </dgm:pt>
    <dgm:pt modelId="{199DE100-1BBF-8C48-92E7-2D1B566E4110}" type="parTrans" cxnId="{DCAF49D0-C306-F74E-9118-92CD8123D1BA}">
      <dgm:prSet/>
      <dgm:spPr/>
      <dgm:t>
        <a:bodyPr/>
        <a:lstStyle/>
        <a:p>
          <a:endParaRPr lang="en-US"/>
        </a:p>
      </dgm:t>
    </dgm:pt>
    <dgm:pt modelId="{1D9FE0F4-165B-D042-8010-C815187BDFEF}" type="sibTrans" cxnId="{DCAF49D0-C306-F74E-9118-92CD8123D1BA}">
      <dgm:prSet/>
      <dgm:spPr/>
      <dgm:t>
        <a:bodyPr/>
        <a:lstStyle/>
        <a:p>
          <a:endParaRPr lang="en-US"/>
        </a:p>
      </dgm:t>
    </dgm:pt>
    <dgm:pt modelId="{88AF8BE8-636E-6446-8F92-E33A86447D4D}">
      <dgm:prSet custT="1"/>
      <dgm:spPr/>
      <dgm:t>
        <a:bodyPr/>
        <a:lstStyle/>
        <a:p>
          <a:pPr rtl="0"/>
          <a:r>
            <a:rPr lang="en-US" sz="2000" b="1" i="0" dirty="0">
              <a:solidFill>
                <a:srgbClr val="000090"/>
              </a:solidFill>
              <a:latin typeface="Calibri Bold"/>
              <a:cs typeface="Comic Sans MS"/>
            </a:rPr>
            <a:t>Inverse correlation between the frequency of uterine peristalsis on the day of embryo transfer and pregnancy outcome. </a:t>
          </a:r>
        </a:p>
        <a:p>
          <a:pPr rtl="0"/>
          <a:r>
            <a:rPr lang="en-US" sz="2000" b="1" i="0" dirty="0">
              <a:solidFill>
                <a:srgbClr val="660066"/>
              </a:solidFill>
              <a:latin typeface="Calibri Bold"/>
              <a:cs typeface="Comic Sans MS"/>
            </a:rPr>
            <a:t>High-frequency endometrial waves on the day of embryo transfer appear to affect the IVF-ET outcome in a negative manner, possibly by expelling embryos from the uterine cavity </a:t>
          </a:r>
        </a:p>
      </dgm:t>
    </dgm:pt>
    <dgm:pt modelId="{660D49E9-94ED-1141-8850-19874B270DA7}" type="parTrans" cxnId="{9C1640F6-59B4-9247-B871-6D48C69D4593}">
      <dgm:prSet/>
      <dgm:spPr/>
      <dgm:t>
        <a:bodyPr/>
        <a:lstStyle/>
        <a:p>
          <a:endParaRPr lang="en-US"/>
        </a:p>
      </dgm:t>
    </dgm:pt>
    <dgm:pt modelId="{D674B298-4BAD-5748-8B69-8B1D9DD8C983}" type="sibTrans" cxnId="{9C1640F6-59B4-9247-B871-6D48C69D4593}">
      <dgm:prSet/>
      <dgm:spPr/>
      <dgm:t>
        <a:bodyPr/>
        <a:lstStyle/>
        <a:p>
          <a:endParaRPr lang="en-US"/>
        </a:p>
      </dgm:t>
    </dgm:pt>
    <dgm:pt modelId="{4AF8C990-EDEB-6E47-96DB-E09B069B543D}" type="pres">
      <dgm:prSet presAssocID="{23900FC8-2720-274F-BF48-8271D9E6576F}" presName="compositeShape" presStyleCnt="0">
        <dgm:presLayoutVars>
          <dgm:chMax val="2"/>
          <dgm:dir/>
          <dgm:resizeHandles val="exact"/>
        </dgm:presLayoutVars>
      </dgm:prSet>
      <dgm:spPr/>
    </dgm:pt>
    <dgm:pt modelId="{6FD1BCC6-DC0F-7846-B209-B82E55FD95F9}" type="pres">
      <dgm:prSet presAssocID="{BCFC6809-AA2C-8949-9198-528D56E952AB}" presName="upArrow" presStyleLbl="node1" presStyleIdx="0" presStyleCnt="2"/>
      <dgm:spPr/>
    </dgm:pt>
    <dgm:pt modelId="{79417F0E-2628-6444-957A-170CCE6E7CF8}" type="pres">
      <dgm:prSet presAssocID="{BCFC6809-AA2C-8949-9198-528D56E952AB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5BB64361-87A3-9348-BAF0-47A05EBF59D3}" type="pres">
      <dgm:prSet presAssocID="{88AF8BE8-636E-6446-8F92-E33A86447D4D}" presName="downArrow" presStyleLbl="node1" presStyleIdx="1" presStyleCnt="2"/>
      <dgm:spPr/>
    </dgm:pt>
    <dgm:pt modelId="{C15950E3-385D-8D49-8B01-1C4DE25E7829}" type="pres">
      <dgm:prSet presAssocID="{88AF8BE8-636E-6446-8F92-E33A86447D4D}" presName="downArrowText" presStyleLbl="revTx" presStyleIdx="1" presStyleCnt="2" custScaleY="145180">
        <dgm:presLayoutVars>
          <dgm:chMax val="0"/>
          <dgm:bulletEnabled val="1"/>
        </dgm:presLayoutVars>
      </dgm:prSet>
      <dgm:spPr/>
    </dgm:pt>
  </dgm:ptLst>
  <dgm:cxnLst>
    <dgm:cxn modelId="{D8C76F66-9D02-D74D-895C-AD9938AC8C52}" type="presOf" srcId="{88AF8BE8-636E-6446-8F92-E33A86447D4D}" destId="{C15950E3-385D-8D49-8B01-1C4DE25E7829}" srcOrd="0" destOrd="0" presId="urn:microsoft.com/office/officeart/2005/8/layout/arrow4"/>
    <dgm:cxn modelId="{FF6EEE7B-0D74-E342-837C-D8A2774101D1}" type="presOf" srcId="{23900FC8-2720-274F-BF48-8271D9E6576F}" destId="{4AF8C990-EDEB-6E47-96DB-E09B069B543D}" srcOrd="0" destOrd="0" presId="urn:microsoft.com/office/officeart/2005/8/layout/arrow4"/>
    <dgm:cxn modelId="{8AB12DA7-5D8C-7047-8ECE-D34024075A48}" type="presOf" srcId="{BCFC6809-AA2C-8949-9198-528D56E952AB}" destId="{79417F0E-2628-6444-957A-170CCE6E7CF8}" srcOrd="0" destOrd="0" presId="urn:microsoft.com/office/officeart/2005/8/layout/arrow4"/>
    <dgm:cxn modelId="{DCAF49D0-C306-F74E-9118-92CD8123D1BA}" srcId="{23900FC8-2720-274F-BF48-8271D9E6576F}" destId="{BCFC6809-AA2C-8949-9198-528D56E952AB}" srcOrd="0" destOrd="0" parTransId="{199DE100-1BBF-8C48-92E7-2D1B566E4110}" sibTransId="{1D9FE0F4-165B-D042-8010-C815187BDFEF}"/>
    <dgm:cxn modelId="{9C1640F6-59B4-9247-B871-6D48C69D4593}" srcId="{23900FC8-2720-274F-BF48-8271D9E6576F}" destId="{88AF8BE8-636E-6446-8F92-E33A86447D4D}" srcOrd="1" destOrd="0" parTransId="{660D49E9-94ED-1141-8850-19874B270DA7}" sibTransId="{D674B298-4BAD-5748-8B69-8B1D9DD8C983}"/>
    <dgm:cxn modelId="{70CE53F5-1DF1-504D-9598-6C364BAC0761}" type="presParOf" srcId="{4AF8C990-EDEB-6E47-96DB-E09B069B543D}" destId="{6FD1BCC6-DC0F-7846-B209-B82E55FD95F9}" srcOrd="0" destOrd="0" presId="urn:microsoft.com/office/officeart/2005/8/layout/arrow4"/>
    <dgm:cxn modelId="{BB079B42-1D99-804A-869F-8D6EAFA57442}" type="presParOf" srcId="{4AF8C990-EDEB-6E47-96DB-E09B069B543D}" destId="{79417F0E-2628-6444-957A-170CCE6E7CF8}" srcOrd="1" destOrd="0" presId="urn:microsoft.com/office/officeart/2005/8/layout/arrow4"/>
    <dgm:cxn modelId="{C785B9F3-368A-BA48-9F16-751165168822}" type="presParOf" srcId="{4AF8C990-EDEB-6E47-96DB-E09B069B543D}" destId="{5BB64361-87A3-9348-BAF0-47A05EBF59D3}" srcOrd="2" destOrd="0" presId="urn:microsoft.com/office/officeart/2005/8/layout/arrow4"/>
    <dgm:cxn modelId="{2811AC72-AB9D-EB4A-8167-3F283E21A9B0}" type="presParOf" srcId="{4AF8C990-EDEB-6E47-96DB-E09B069B543D}" destId="{C15950E3-385D-8D49-8B01-1C4DE25E782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A71A4E-648A-9749-AB5C-6C2908C85876}" type="doc">
      <dgm:prSet loTypeId="urn:microsoft.com/office/officeart/2005/8/layout/arrow6" loCatId="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FFA5BAF-86E9-394B-9A29-15A1E607931D}">
      <dgm:prSet custT="1"/>
      <dgm:spPr/>
      <dgm:t>
        <a:bodyPr/>
        <a:lstStyle/>
        <a:p>
          <a:pPr rtl="0"/>
          <a:r>
            <a:rPr lang="en-US" sz="2000" b="1" i="0">
              <a:latin typeface="Calibri Bold"/>
              <a:cs typeface="Comic Sans MS"/>
            </a:rPr>
            <a:t>Myometrial thickening of more than 2.50 cm exerts overall adverse effects on IVF‐ET outcomes</a:t>
          </a:r>
          <a:endParaRPr lang="en-US" sz="2000" b="1" i="0" dirty="0">
            <a:latin typeface="Calibri Bold"/>
            <a:cs typeface="Comic Sans MS"/>
          </a:endParaRPr>
        </a:p>
      </dgm:t>
    </dgm:pt>
    <dgm:pt modelId="{F503808F-F6FB-5B49-AE23-0CC579B1C714}" type="parTrans" cxnId="{BD8897DB-C7E9-D84F-A6AB-3F9542A82B4A}">
      <dgm:prSet/>
      <dgm:spPr/>
      <dgm:t>
        <a:bodyPr/>
        <a:lstStyle/>
        <a:p>
          <a:endParaRPr lang="en-US"/>
        </a:p>
      </dgm:t>
    </dgm:pt>
    <dgm:pt modelId="{7C86DFD9-7A17-3146-914A-44B013037CB7}" type="sibTrans" cxnId="{BD8897DB-C7E9-D84F-A6AB-3F9542A82B4A}">
      <dgm:prSet/>
      <dgm:spPr/>
      <dgm:t>
        <a:bodyPr/>
        <a:lstStyle/>
        <a:p>
          <a:endParaRPr lang="en-US"/>
        </a:p>
      </dgm:t>
    </dgm:pt>
    <dgm:pt modelId="{D2149D0B-A4E5-F146-B81E-1C79E6292E9D}">
      <dgm:prSet custT="1"/>
      <dgm:spPr/>
      <dgm:t>
        <a:bodyPr/>
        <a:lstStyle/>
        <a:p>
          <a:pPr rtl="0"/>
          <a:r>
            <a:rPr lang="en-US" sz="2000" b="1" i="0">
              <a:latin typeface="Calibri Bold"/>
              <a:cs typeface="Comic Sans MS"/>
            </a:rPr>
            <a:t>Even with mild thickening (2.00–2.49 cm), the presence of sonographic findings suggestive of adenomyosis is associated with adverse outcomes of IVF‐ET</a:t>
          </a:r>
          <a:endParaRPr lang="en-US" sz="2000" b="1" i="0" dirty="0">
            <a:latin typeface="Calibri Bold"/>
            <a:cs typeface="Comic Sans MS"/>
          </a:endParaRPr>
        </a:p>
      </dgm:t>
    </dgm:pt>
    <dgm:pt modelId="{0C0CD68B-A0ED-AA40-8FE2-61183FCBD7EF}" type="parTrans" cxnId="{5EC54D30-A267-9F41-ADDD-320F0CB948EE}">
      <dgm:prSet/>
      <dgm:spPr/>
      <dgm:t>
        <a:bodyPr/>
        <a:lstStyle/>
        <a:p>
          <a:endParaRPr lang="en-US"/>
        </a:p>
      </dgm:t>
    </dgm:pt>
    <dgm:pt modelId="{F7B9FD6C-0AB9-6C40-B2FC-05FBBFF3B07D}" type="sibTrans" cxnId="{5EC54D30-A267-9F41-ADDD-320F0CB948EE}">
      <dgm:prSet/>
      <dgm:spPr/>
      <dgm:t>
        <a:bodyPr/>
        <a:lstStyle/>
        <a:p>
          <a:endParaRPr lang="en-US"/>
        </a:p>
      </dgm:t>
    </dgm:pt>
    <dgm:pt modelId="{8240FD2E-0BC1-7F4B-A1A1-EB505B97D1F4}" type="pres">
      <dgm:prSet presAssocID="{8BA71A4E-648A-9749-AB5C-6C2908C85876}" presName="compositeShape" presStyleCnt="0">
        <dgm:presLayoutVars>
          <dgm:chMax val="2"/>
          <dgm:dir/>
          <dgm:resizeHandles val="exact"/>
        </dgm:presLayoutVars>
      </dgm:prSet>
      <dgm:spPr/>
    </dgm:pt>
    <dgm:pt modelId="{490E9CFF-9C50-574C-A9E8-41F32A136E90}" type="pres">
      <dgm:prSet presAssocID="{8BA71A4E-648A-9749-AB5C-6C2908C85876}" presName="ribbon" presStyleLbl="node1" presStyleIdx="0" presStyleCnt="1" custScaleY="143345"/>
      <dgm:spPr/>
    </dgm:pt>
    <dgm:pt modelId="{D976DDB2-6224-724B-9D5B-53DFFA936B49}" type="pres">
      <dgm:prSet presAssocID="{8BA71A4E-648A-9749-AB5C-6C2908C85876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2E09F9C-43BC-4B4F-A8F1-3AD3411512C1}" type="pres">
      <dgm:prSet presAssocID="{8BA71A4E-648A-9749-AB5C-6C2908C85876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6650527-9883-BC4B-BFB8-5DBAEFF9B63D}" type="presOf" srcId="{D2149D0B-A4E5-F146-B81E-1C79E6292E9D}" destId="{E2E09F9C-43BC-4B4F-A8F1-3AD3411512C1}" srcOrd="0" destOrd="0" presId="urn:microsoft.com/office/officeart/2005/8/layout/arrow6"/>
    <dgm:cxn modelId="{5EC54D30-A267-9F41-ADDD-320F0CB948EE}" srcId="{8BA71A4E-648A-9749-AB5C-6C2908C85876}" destId="{D2149D0B-A4E5-F146-B81E-1C79E6292E9D}" srcOrd="1" destOrd="0" parTransId="{0C0CD68B-A0ED-AA40-8FE2-61183FCBD7EF}" sibTransId="{F7B9FD6C-0AB9-6C40-B2FC-05FBBFF3B07D}"/>
    <dgm:cxn modelId="{45960783-59D3-6945-ACBD-DA4D78219B6D}" type="presOf" srcId="{8BA71A4E-648A-9749-AB5C-6C2908C85876}" destId="{8240FD2E-0BC1-7F4B-A1A1-EB505B97D1F4}" srcOrd="0" destOrd="0" presId="urn:microsoft.com/office/officeart/2005/8/layout/arrow6"/>
    <dgm:cxn modelId="{AE4CACB5-63B2-CC4D-8626-7C3535A938CF}" type="presOf" srcId="{FFFA5BAF-86E9-394B-9A29-15A1E607931D}" destId="{D976DDB2-6224-724B-9D5B-53DFFA936B49}" srcOrd="0" destOrd="0" presId="urn:microsoft.com/office/officeart/2005/8/layout/arrow6"/>
    <dgm:cxn modelId="{BD8897DB-C7E9-D84F-A6AB-3F9542A82B4A}" srcId="{8BA71A4E-648A-9749-AB5C-6C2908C85876}" destId="{FFFA5BAF-86E9-394B-9A29-15A1E607931D}" srcOrd="0" destOrd="0" parTransId="{F503808F-F6FB-5B49-AE23-0CC579B1C714}" sibTransId="{7C86DFD9-7A17-3146-914A-44B013037CB7}"/>
    <dgm:cxn modelId="{191DF98C-3213-CE4F-9E3A-5F62B8F101DD}" type="presParOf" srcId="{8240FD2E-0BC1-7F4B-A1A1-EB505B97D1F4}" destId="{490E9CFF-9C50-574C-A9E8-41F32A136E90}" srcOrd="0" destOrd="0" presId="urn:microsoft.com/office/officeart/2005/8/layout/arrow6"/>
    <dgm:cxn modelId="{B975C024-3BB7-CB47-A7BD-71B85DCFA449}" type="presParOf" srcId="{8240FD2E-0BC1-7F4B-A1A1-EB505B97D1F4}" destId="{D976DDB2-6224-724B-9D5B-53DFFA936B49}" srcOrd="1" destOrd="0" presId="urn:microsoft.com/office/officeart/2005/8/layout/arrow6"/>
    <dgm:cxn modelId="{E7C34D5C-D252-1F47-9431-4B12BF1A4C89}" type="presParOf" srcId="{8240FD2E-0BC1-7F4B-A1A1-EB505B97D1F4}" destId="{E2E09F9C-43BC-4B4F-A8F1-3AD3411512C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6FF58A-5747-9D40-AB5B-2A691E48CD74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55A376-EC64-9C40-8432-F767A088295E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intrauterine insertion of </a:t>
          </a:r>
          <a:r>
            <a:rPr lang="en-US" sz="2000" b="1" i="0" dirty="0" err="1">
              <a:latin typeface="Calibri Bold"/>
              <a:cs typeface="Comic Sans MS"/>
            </a:rPr>
            <a:t>danazol</a:t>
          </a:r>
          <a:r>
            <a:rPr lang="en-US" sz="2000" b="1" i="0" dirty="0">
              <a:latin typeface="Calibri Bold"/>
              <a:cs typeface="Comic Sans MS"/>
            </a:rPr>
            <a:t>- or </a:t>
          </a:r>
          <a:r>
            <a:rPr lang="en-US" sz="2000" b="1" i="0" dirty="0" err="1">
              <a:latin typeface="Calibri Bold"/>
              <a:cs typeface="Comic Sans MS"/>
            </a:rPr>
            <a:t>Levonorgestrel</a:t>
          </a:r>
          <a:r>
            <a:rPr lang="en-US" sz="2000" b="1" i="0" dirty="0">
              <a:latin typeface="Calibri Bold"/>
              <a:cs typeface="Comic Sans MS"/>
            </a:rPr>
            <a:t> loaded devices</a:t>
          </a:r>
        </a:p>
      </dgm:t>
    </dgm:pt>
    <dgm:pt modelId="{112AB458-C75C-4F42-960F-8E9D4A9B3A92}" type="parTrans" cxnId="{6A151E2C-D480-9B43-B65F-1936D1359671}">
      <dgm:prSet/>
      <dgm:spPr/>
      <dgm:t>
        <a:bodyPr/>
        <a:lstStyle/>
        <a:p>
          <a:endParaRPr lang="en-US"/>
        </a:p>
      </dgm:t>
    </dgm:pt>
    <dgm:pt modelId="{332246D4-5916-564D-B90A-8D15BC73E98B}" type="sibTrans" cxnId="{6A151E2C-D480-9B43-B65F-1936D1359671}">
      <dgm:prSet/>
      <dgm:spPr/>
      <dgm:t>
        <a:bodyPr/>
        <a:lstStyle/>
        <a:p>
          <a:endParaRPr lang="en-US"/>
        </a:p>
      </dgm:t>
    </dgm:pt>
    <dgm:pt modelId="{621599BE-38BC-4E46-B2E2-87DBB65791FB}">
      <dgm:prSet custT="1"/>
      <dgm:spPr/>
      <dgm:t>
        <a:bodyPr/>
        <a:lstStyle/>
        <a:p>
          <a:pPr rtl="0"/>
          <a:r>
            <a:rPr lang="en-US" sz="2000" b="1" i="0" dirty="0" err="1">
              <a:latin typeface="Calibri Bold"/>
              <a:cs typeface="Comic Sans MS"/>
            </a:rPr>
            <a:t>GnRH</a:t>
          </a:r>
          <a:r>
            <a:rPr lang="en-US" sz="2000" b="1" i="0" dirty="0">
              <a:latin typeface="Calibri Bold"/>
              <a:cs typeface="Comic Sans MS"/>
            </a:rPr>
            <a:t> agonist therapy </a:t>
          </a:r>
        </a:p>
      </dgm:t>
    </dgm:pt>
    <dgm:pt modelId="{999CB698-518D-1046-81A0-59B1671D0CB8}" type="parTrans" cxnId="{6A331297-0D09-444E-900F-42EBC2B16926}">
      <dgm:prSet/>
      <dgm:spPr/>
      <dgm:t>
        <a:bodyPr/>
        <a:lstStyle/>
        <a:p>
          <a:endParaRPr lang="en-US"/>
        </a:p>
      </dgm:t>
    </dgm:pt>
    <dgm:pt modelId="{8586725A-7A45-CB4B-9BDF-68A1BA845DE8}" type="sibTrans" cxnId="{6A331297-0D09-444E-900F-42EBC2B16926}">
      <dgm:prSet/>
      <dgm:spPr/>
      <dgm:t>
        <a:bodyPr/>
        <a:lstStyle/>
        <a:p>
          <a:endParaRPr lang="en-US"/>
        </a:p>
      </dgm:t>
    </dgm:pt>
    <dgm:pt modelId="{4C11A378-5303-554B-8F2F-4103EF2C2393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laparoscopic partial resection with uterine artery occlusion </a:t>
          </a:r>
        </a:p>
      </dgm:t>
    </dgm:pt>
    <dgm:pt modelId="{C393B602-D7B5-2A44-A23A-E3B3F9E47025}" type="parTrans" cxnId="{034B9BC0-4549-8244-90E1-52A0316D207C}">
      <dgm:prSet/>
      <dgm:spPr/>
      <dgm:t>
        <a:bodyPr/>
        <a:lstStyle/>
        <a:p>
          <a:endParaRPr lang="en-US"/>
        </a:p>
      </dgm:t>
    </dgm:pt>
    <dgm:pt modelId="{239B989B-C5AC-EE4A-A138-AA8380F4336A}" type="sibTrans" cxnId="{034B9BC0-4549-8244-90E1-52A0316D207C}">
      <dgm:prSet/>
      <dgm:spPr/>
      <dgm:t>
        <a:bodyPr/>
        <a:lstStyle/>
        <a:p>
          <a:endParaRPr lang="en-US"/>
        </a:p>
      </dgm:t>
    </dgm:pt>
    <dgm:pt modelId="{58F78E6A-1307-8E43-A2BB-7ACEFCBC4829}">
      <dgm:prSet custT="1"/>
      <dgm:spPr/>
      <dgm:t>
        <a:bodyPr/>
        <a:lstStyle/>
        <a:p>
          <a:pPr rtl="0"/>
          <a:r>
            <a:rPr lang="en-US" sz="2000" b="1" i="0" dirty="0" err="1">
              <a:latin typeface="Calibri Bold"/>
              <a:cs typeface="Comic Sans MS"/>
            </a:rPr>
            <a:t>adenomyomectomy</a:t>
          </a:r>
          <a:endParaRPr lang="en-US" sz="2000" b="1" i="0" dirty="0">
            <a:latin typeface="Calibri Bold"/>
            <a:cs typeface="Comic Sans MS"/>
          </a:endParaRPr>
        </a:p>
      </dgm:t>
    </dgm:pt>
    <dgm:pt modelId="{4D649C52-F4FD-AF47-85D2-8FD4C8504B68}" type="parTrans" cxnId="{59925E1D-A291-EB48-8561-906F15CE3D20}">
      <dgm:prSet/>
      <dgm:spPr/>
      <dgm:t>
        <a:bodyPr/>
        <a:lstStyle/>
        <a:p>
          <a:endParaRPr lang="en-US"/>
        </a:p>
      </dgm:t>
    </dgm:pt>
    <dgm:pt modelId="{06A87F51-FD3D-2E48-9934-5A0DF2033540}" type="sibTrans" cxnId="{59925E1D-A291-EB48-8561-906F15CE3D20}">
      <dgm:prSet/>
      <dgm:spPr/>
      <dgm:t>
        <a:bodyPr/>
        <a:lstStyle/>
        <a:p>
          <a:endParaRPr lang="en-US"/>
        </a:p>
      </dgm:t>
    </dgm:pt>
    <dgm:pt modelId="{12A8AF07-0713-2F4A-9E5A-50B153EB8D0F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combination therapy of conservative surgery with a </a:t>
          </a:r>
          <a:r>
            <a:rPr lang="en-US" sz="2000" b="1" i="0" dirty="0" err="1">
              <a:latin typeface="Calibri Bold"/>
              <a:cs typeface="Comic Sans MS"/>
            </a:rPr>
            <a:t>GnRH</a:t>
          </a:r>
          <a:r>
            <a:rPr lang="en-US" sz="2000" b="1" i="0" dirty="0">
              <a:latin typeface="Calibri Bold"/>
              <a:cs typeface="Comic Sans MS"/>
            </a:rPr>
            <a:t> agonist</a:t>
          </a:r>
        </a:p>
      </dgm:t>
    </dgm:pt>
    <dgm:pt modelId="{02E4F6C4-D6A7-6941-B13D-17235F4A5A48}" type="parTrans" cxnId="{5DCF9990-A4B5-B845-8783-5578026112F9}">
      <dgm:prSet/>
      <dgm:spPr/>
      <dgm:t>
        <a:bodyPr/>
        <a:lstStyle/>
        <a:p>
          <a:endParaRPr lang="en-US"/>
        </a:p>
      </dgm:t>
    </dgm:pt>
    <dgm:pt modelId="{04D4F745-9F5E-E641-8903-FEB686F28ED0}" type="sibTrans" cxnId="{5DCF9990-A4B5-B845-8783-5578026112F9}">
      <dgm:prSet/>
      <dgm:spPr/>
      <dgm:t>
        <a:bodyPr/>
        <a:lstStyle/>
        <a:p>
          <a:endParaRPr lang="en-US"/>
        </a:p>
      </dgm:t>
    </dgm:pt>
    <dgm:pt modelId="{E0FF8C3E-C39D-3B40-AFF8-9BDE02E347CB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high intensity focused USG</a:t>
          </a:r>
        </a:p>
      </dgm:t>
    </dgm:pt>
    <dgm:pt modelId="{4E1CC529-370E-5649-97AD-D42540F80845}" type="parTrans" cxnId="{5F724B7B-5CB3-4147-9353-AC9847EDE8D2}">
      <dgm:prSet/>
      <dgm:spPr/>
      <dgm:t>
        <a:bodyPr/>
        <a:lstStyle/>
        <a:p>
          <a:endParaRPr lang="en-US"/>
        </a:p>
      </dgm:t>
    </dgm:pt>
    <dgm:pt modelId="{D7383CE5-4CE4-EA46-8AE5-A12FBBE56346}" type="sibTrans" cxnId="{5F724B7B-5CB3-4147-9353-AC9847EDE8D2}">
      <dgm:prSet/>
      <dgm:spPr/>
      <dgm:t>
        <a:bodyPr/>
        <a:lstStyle/>
        <a:p>
          <a:endParaRPr lang="en-US"/>
        </a:p>
      </dgm:t>
    </dgm:pt>
    <dgm:pt modelId="{06877E20-8E51-1D4B-A829-6617BA1406E6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uterine artery embolization</a:t>
          </a:r>
          <a:endParaRPr lang="en-US" sz="2400" b="1" i="0" dirty="0">
            <a:latin typeface="Calibri Bold"/>
            <a:cs typeface="Comic Sans MS"/>
          </a:endParaRPr>
        </a:p>
      </dgm:t>
    </dgm:pt>
    <dgm:pt modelId="{16BCBB3F-27EE-6543-B675-65AC46D223FA}" type="parTrans" cxnId="{9723126C-8754-644C-8F88-C5552F3AABAD}">
      <dgm:prSet/>
      <dgm:spPr/>
      <dgm:t>
        <a:bodyPr/>
        <a:lstStyle/>
        <a:p>
          <a:endParaRPr lang="en-US"/>
        </a:p>
      </dgm:t>
    </dgm:pt>
    <dgm:pt modelId="{459907B6-BBC8-C74F-B7E1-A525E3173CDF}" type="sibTrans" cxnId="{9723126C-8754-644C-8F88-C5552F3AABAD}">
      <dgm:prSet/>
      <dgm:spPr/>
      <dgm:t>
        <a:bodyPr/>
        <a:lstStyle/>
        <a:p>
          <a:endParaRPr lang="en-US"/>
        </a:p>
      </dgm:t>
    </dgm:pt>
    <dgm:pt modelId="{47D74ADB-8133-6740-814A-F0F7EC7C71F5}" type="pres">
      <dgm:prSet presAssocID="{3F6FF58A-5747-9D40-AB5B-2A691E48CD74}" presName="linear" presStyleCnt="0">
        <dgm:presLayoutVars>
          <dgm:dir/>
          <dgm:animLvl val="lvl"/>
          <dgm:resizeHandles val="exact"/>
        </dgm:presLayoutVars>
      </dgm:prSet>
      <dgm:spPr/>
    </dgm:pt>
    <dgm:pt modelId="{9959BC60-A512-3849-9BE1-57F6C430B915}" type="pres">
      <dgm:prSet presAssocID="{4455A376-EC64-9C40-8432-F767A088295E}" presName="parentLin" presStyleCnt="0"/>
      <dgm:spPr/>
    </dgm:pt>
    <dgm:pt modelId="{D517A219-D2F5-C94E-8E51-EA5ABE2DAD57}" type="pres">
      <dgm:prSet presAssocID="{4455A376-EC64-9C40-8432-F767A088295E}" presName="parentLeftMargin" presStyleLbl="node1" presStyleIdx="0" presStyleCnt="7"/>
      <dgm:spPr/>
    </dgm:pt>
    <dgm:pt modelId="{B2F01739-CE7C-FE4D-8B72-EE2D28C99373}" type="pres">
      <dgm:prSet presAssocID="{4455A376-EC64-9C40-8432-F767A088295E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204C9869-01F9-E240-ABF1-31A2C9E26247}" type="pres">
      <dgm:prSet presAssocID="{4455A376-EC64-9C40-8432-F767A088295E}" presName="negativeSpace" presStyleCnt="0"/>
      <dgm:spPr/>
    </dgm:pt>
    <dgm:pt modelId="{264DDE7C-5A3D-074B-91E7-12BD7B2C51CC}" type="pres">
      <dgm:prSet presAssocID="{4455A376-EC64-9C40-8432-F767A088295E}" presName="childText" presStyleLbl="conFgAcc1" presStyleIdx="0" presStyleCnt="7">
        <dgm:presLayoutVars>
          <dgm:bulletEnabled val="1"/>
        </dgm:presLayoutVars>
      </dgm:prSet>
      <dgm:spPr/>
    </dgm:pt>
    <dgm:pt modelId="{A63CC6AF-C224-7A41-A86D-7CC2EA032266}" type="pres">
      <dgm:prSet presAssocID="{332246D4-5916-564D-B90A-8D15BC73E98B}" presName="spaceBetweenRectangles" presStyleCnt="0"/>
      <dgm:spPr/>
    </dgm:pt>
    <dgm:pt modelId="{7DAC83E3-0DEF-4F44-B5AE-73E3EFF7CF72}" type="pres">
      <dgm:prSet presAssocID="{621599BE-38BC-4E46-B2E2-87DBB65791FB}" presName="parentLin" presStyleCnt="0"/>
      <dgm:spPr/>
    </dgm:pt>
    <dgm:pt modelId="{9BCA4AC1-9868-3A40-B095-AD3ED26B29B2}" type="pres">
      <dgm:prSet presAssocID="{621599BE-38BC-4E46-B2E2-87DBB65791FB}" presName="parentLeftMargin" presStyleLbl="node1" presStyleIdx="0" presStyleCnt="7"/>
      <dgm:spPr/>
    </dgm:pt>
    <dgm:pt modelId="{B4BFB109-4A8C-7B44-A5BA-5466F859E855}" type="pres">
      <dgm:prSet presAssocID="{621599BE-38BC-4E46-B2E2-87DBB65791FB}" presName="parentText" presStyleLbl="node1" presStyleIdx="1" presStyleCnt="7" custScaleX="142857">
        <dgm:presLayoutVars>
          <dgm:chMax val="0"/>
          <dgm:bulletEnabled val="1"/>
        </dgm:presLayoutVars>
      </dgm:prSet>
      <dgm:spPr/>
    </dgm:pt>
    <dgm:pt modelId="{FEEB8314-CF51-6249-9AD4-0D62E2D59AAD}" type="pres">
      <dgm:prSet presAssocID="{621599BE-38BC-4E46-B2E2-87DBB65791FB}" presName="negativeSpace" presStyleCnt="0"/>
      <dgm:spPr/>
    </dgm:pt>
    <dgm:pt modelId="{28F063ED-C97D-6D42-86B4-31D9F0646C96}" type="pres">
      <dgm:prSet presAssocID="{621599BE-38BC-4E46-B2E2-87DBB65791FB}" presName="childText" presStyleLbl="conFgAcc1" presStyleIdx="1" presStyleCnt="7">
        <dgm:presLayoutVars>
          <dgm:bulletEnabled val="1"/>
        </dgm:presLayoutVars>
      </dgm:prSet>
      <dgm:spPr/>
    </dgm:pt>
    <dgm:pt modelId="{FC0DFCC9-1E68-FF47-8432-CE9288950E18}" type="pres">
      <dgm:prSet presAssocID="{8586725A-7A45-CB4B-9BDF-68A1BA845DE8}" presName="spaceBetweenRectangles" presStyleCnt="0"/>
      <dgm:spPr/>
    </dgm:pt>
    <dgm:pt modelId="{F6326212-9321-4347-B207-E90A2071CE36}" type="pres">
      <dgm:prSet presAssocID="{4C11A378-5303-554B-8F2F-4103EF2C2393}" presName="parentLin" presStyleCnt="0"/>
      <dgm:spPr/>
    </dgm:pt>
    <dgm:pt modelId="{2F87E464-FD3B-D041-A423-25932984A3A2}" type="pres">
      <dgm:prSet presAssocID="{4C11A378-5303-554B-8F2F-4103EF2C2393}" presName="parentLeftMargin" presStyleLbl="node1" presStyleIdx="1" presStyleCnt="7"/>
      <dgm:spPr/>
    </dgm:pt>
    <dgm:pt modelId="{2A9D2761-2386-8047-A5DE-813395005F4E}" type="pres">
      <dgm:prSet presAssocID="{4C11A378-5303-554B-8F2F-4103EF2C2393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FF5E7633-ABE1-A448-9819-F37F8A016010}" type="pres">
      <dgm:prSet presAssocID="{4C11A378-5303-554B-8F2F-4103EF2C2393}" presName="negativeSpace" presStyleCnt="0"/>
      <dgm:spPr/>
    </dgm:pt>
    <dgm:pt modelId="{E663CF9A-52AE-6640-B921-ED3A4E1B0851}" type="pres">
      <dgm:prSet presAssocID="{4C11A378-5303-554B-8F2F-4103EF2C2393}" presName="childText" presStyleLbl="conFgAcc1" presStyleIdx="2" presStyleCnt="7">
        <dgm:presLayoutVars>
          <dgm:bulletEnabled val="1"/>
        </dgm:presLayoutVars>
      </dgm:prSet>
      <dgm:spPr/>
    </dgm:pt>
    <dgm:pt modelId="{CDE082F8-3877-2A4C-AB1E-F6A06D335F33}" type="pres">
      <dgm:prSet presAssocID="{239B989B-C5AC-EE4A-A138-AA8380F4336A}" presName="spaceBetweenRectangles" presStyleCnt="0"/>
      <dgm:spPr/>
    </dgm:pt>
    <dgm:pt modelId="{1E1D79F5-A210-9A4C-82CC-5529968B24C3}" type="pres">
      <dgm:prSet presAssocID="{58F78E6A-1307-8E43-A2BB-7ACEFCBC4829}" presName="parentLin" presStyleCnt="0"/>
      <dgm:spPr/>
    </dgm:pt>
    <dgm:pt modelId="{5A5B3558-8263-284F-93AB-197E9ABFFBD9}" type="pres">
      <dgm:prSet presAssocID="{58F78E6A-1307-8E43-A2BB-7ACEFCBC4829}" presName="parentLeftMargin" presStyleLbl="node1" presStyleIdx="2" presStyleCnt="7"/>
      <dgm:spPr/>
    </dgm:pt>
    <dgm:pt modelId="{AF3C5EF7-3ED3-2A48-BCF3-60235FE9CCB4}" type="pres">
      <dgm:prSet presAssocID="{58F78E6A-1307-8E43-A2BB-7ACEFCBC4829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C3FFBA8D-6838-374B-8D70-B24AFCAE4A4F}" type="pres">
      <dgm:prSet presAssocID="{58F78E6A-1307-8E43-A2BB-7ACEFCBC4829}" presName="negativeSpace" presStyleCnt="0"/>
      <dgm:spPr/>
    </dgm:pt>
    <dgm:pt modelId="{8EB0989F-AB5C-0C42-8483-6F89DC6BC595}" type="pres">
      <dgm:prSet presAssocID="{58F78E6A-1307-8E43-A2BB-7ACEFCBC4829}" presName="childText" presStyleLbl="conFgAcc1" presStyleIdx="3" presStyleCnt="7">
        <dgm:presLayoutVars>
          <dgm:bulletEnabled val="1"/>
        </dgm:presLayoutVars>
      </dgm:prSet>
      <dgm:spPr/>
    </dgm:pt>
    <dgm:pt modelId="{192ABBF8-4915-CD47-9CE7-9FE1916A64F1}" type="pres">
      <dgm:prSet presAssocID="{06A87F51-FD3D-2E48-9934-5A0DF2033540}" presName="spaceBetweenRectangles" presStyleCnt="0"/>
      <dgm:spPr/>
    </dgm:pt>
    <dgm:pt modelId="{F8C56A28-7993-1F40-8ED7-D1F9E3F70295}" type="pres">
      <dgm:prSet presAssocID="{12A8AF07-0713-2F4A-9E5A-50B153EB8D0F}" presName="parentLin" presStyleCnt="0"/>
      <dgm:spPr/>
    </dgm:pt>
    <dgm:pt modelId="{E80B9038-AECB-9148-BB6E-5614B5E4C08A}" type="pres">
      <dgm:prSet presAssocID="{12A8AF07-0713-2F4A-9E5A-50B153EB8D0F}" presName="parentLeftMargin" presStyleLbl="node1" presStyleIdx="3" presStyleCnt="7"/>
      <dgm:spPr/>
    </dgm:pt>
    <dgm:pt modelId="{2E13789B-C6B0-BC44-A104-5F3832C45C70}" type="pres">
      <dgm:prSet presAssocID="{12A8AF07-0713-2F4A-9E5A-50B153EB8D0F}" presName="parentText" presStyleLbl="node1" presStyleIdx="4" presStyleCnt="7" custScaleX="142857">
        <dgm:presLayoutVars>
          <dgm:chMax val="0"/>
          <dgm:bulletEnabled val="1"/>
        </dgm:presLayoutVars>
      </dgm:prSet>
      <dgm:spPr/>
    </dgm:pt>
    <dgm:pt modelId="{155A5335-0845-1241-A179-9BB3211EF82B}" type="pres">
      <dgm:prSet presAssocID="{12A8AF07-0713-2F4A-9E5A-50B153EB8D0F}" presName="negativeSpace" presStyleCnt="0"/>
      <dgm:spPr/>
    </dgm:pt>
    <dgm:pt modelId="{9ECED954-8E26-6649-A74C-B1779C748079}" type="pres">
      <dgm:prSet presAssocID="{12A8AF07-0713-2F4A-9E5A-50B153EB8D0F}" presName="childText" presStyleLbl="conFgAcc1" presStyleIdx="4" presStyleCnt="7">
        <dgm:presLayoutVars>
          <dgm:bulletEnabled val="1"/>
        </dgm:presLayoutVars>
      </dgm:prSet>
      <dgm:spPr/>
    </dgm:pt>
    <dgm:pt modelId="{12F49D75-2AAE-7041-8B81-7C87F56B5B11}" type="pres">
      <dgm:prSet presAssocID="{04D4F745-9F5E-E641-8903-FEB686F28ED0}" presName="spaceBetweenRectangles" presStyleCnt="0"/>
      <dgm:spPr/>
    </dgm:pt>
    <dgm:pt modelId="{128FF397-2EF8-8A45-9A5C-9F61019187D9}" type="pres">
      <dgm:prSet presAssocID="{E0FF8C3E-C39D-3B40-AFF8-9BDE02E347CB}" presName="parentLin" presStyleCnt="0"/>
      <dgm:spPr/>
    </dgm:pt>
    <dgm:pt modelId="{CCF399FC-91EF-7046-89BD-50CABF0910D4}" type="pres">
      <dgm:prSet presAssocID="{E0FF8C3E-C39D-3B40-AFF8-9BDE02E347CB}" presName="parentLeftMargin" presStyleLbl="node1" presStyleIdx="4" presStyleCnt="7"/>
      <dgm:spPr/>
    </dgm:pt>
    <dgm:pt modelId="{562D76D0-0ECD-7C4C-951D-33F78B055AFD}" type="pres">
      <dgm:prSet presAssocID="{E0FF8C3E-C39D-3B40-AFF8-9BDE02E347CB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E5506F29-74B3-3241-AA81-61FA73B25A00}" type="pres">
      <dgm:prSet presAssocID="{E0FF8C3E-C39D-3B40-AFF8-9BDE02E347CB}" presName="negativeSpace" presStyleCnt="0"/>
      <dgm:spPr/>
    </dgm:pt>
    <dgm:pt modelId="{5D58BA78-3BED-3947-8031-2723FA1CAE7D}" type="pres">
      <dgm:prSet presAssocID="{E0FF8C3E-C39D-3B40-AFF8-9BDE02E347CB}" presName="childText" presStyleLbl="conFgAcc1" presStyleIdx="5" presStyleCnt="7">
        <dgm:presLayoutVars>
          <dgm:bulletEnabled val="1"/>
        </dgm:presLayoutVars>
      </dgm:prSet>
      <dgm:spPr/>
    </dgm:pt>
    <dgm:pt modelId="{C1B020CF-16DB-6E45-9FA6-71B85BDD5C7E}" type="pres">
      <dgm:prSet presAssocID="{D7383CE5-4CE4-EA46-8AE5-A12FBBE56346}" presName="spaceBetweenRectangles" presStyleCnt="0"/>
      <dgm:spPr/>
    </dgm:pt>
    <dgm:pt modelId="{746E060E-F3E7-2F4A-8FDA-5EF07C5BE8BB}" type="pres">
      <dgm:prSet presAssocID="{06877E20-8E51-1D4B-A829-6617BA1406E6}" presName="parentLin" presStyleCnt="0"/>
      <dgm:spPr/>
    </dgm:pt>
    <dgm:pt modelId="{6952BB15-D015-8B46-B1F0-9ECF3469ADFD}" type="pres">
      <dgm:prSet presAssocID="{06877E20-8E51-1D4B-A829-6617BA1406E6}" presName="parentLeftMargin" presStyleLbl="node1" presStyleIdx="5" presStyleCnt="7"/>
      <dgm:spPr/>
    </dgm:pt>
    <dgm:pt modelId="{DABFF42F-92F0-2547-ACCF-BD5F55794CB8}" type="pres">
      <dgm:prSet presAssocID="{06877E20-8E51-1D4B-A829-6617BA1406E6}" presName="parentText" presStyleLbl="node1" presStyleIdx="6" presStyleCnt="7" custScaleX="142857">
        <dgm:presLayoutVars>
          <dgm:chMax val="0"/>
          <dgm:bulletEnabled val="1"/>
        </dgm:presLayoutVars>
      </dgm:prSet>
      <dgm:spPr/>
    </dgm:pt>
    <dgm:pt modelId="{E7AFCAEB-B07C-864A-BDD5-B2FC2210EAEB}" type="pres">
      <dgm:prSet presAssocID="{06877E20-8E51-1D4B-A829-6617BA1406E6}" presName="negativeSpace" presStyleCnt="0"/>
      <dgm:spPr/>
    </dgm:pt>
    <dgm:pt modelId="{BBF86471-FB96-B74B-B8A1-1D1190BCA38F}" type="pres">
      <dgm:prSet presAssocID="{06877E20-8E51-1D4B-A829-6617BA1406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C5DCB14-FC35-EF43-9D98-B689335D556B}" type="presOf" srcId="{4C11A378-5303-554B-8F2F-4103EF2C2393}" destId="{2A9D2761-2386-8047-A5DE-813395005F4E}" srcOrd="1" destOrd="0" presId="urn:microsoft.com/office/officeart/2005/8/layout/list1"/>
    <dgm:cxn modelId="{59925E1D-A291-EB48-8561-906F15CE3D20}" srcId="{3F6FF58A-5747-9D40-AB5B-2A691E48CD74}" destId="{58F78E6A-1307-8E43-A2BB-7ACEFCBC4829}" srcOrd="3" destOrd="0" parTransId="{4D649C52-F4FD-AF47-85D2-8FD4C8504B68}" sibTransId="{06A87F51-FD3D-2E48-9934-5A0DF2033540}"/>
    <dgm:cxn modelId="{6A151E2C-D480-9B43-B65F-1936D1359671}" srcId="{3F6FF58A-5747-9D40-AB5B-2A691E48CD74}" destId="{4455A376-EC64-9C40-8432-F767A088295E}" srcOrd="0" destOrd="0" parTransId="{112AB458-C75C-4F42-960F-8E9D4A9B3A92}" sibTransId="{332246D4-5916-564D-B90A-8D15BC73E98B}"/>
    <dgm:cxn modelId="{5131D72E-CDC0-2743-9FA6-28FA69C3C9DF}" type="presOf" srcId="{06877E20-8E51-1D4B-A829-6617BA1406E6}" destId="{DABFF42F-92F0-2547-ACCF-BD5F55794CB8}" srcOrd="1" destOrd="0" presId="urn:microsoft.com/office/officeart/2005/8/layout/list1"/>
    <dgm:cxn modelId="{F0C1422F-0EA2-BC49-A727-A120C97E2953}" type="presOf" srcId="{12A8AF07-0713-2F4A-9E5A-50B153EB8D0F}" destId="{E80B9038-AECB-9148-BB6E-5614B5E4C08A}" srcOrd="0" destOrd="0" presId="urn:microsoft.com/office/officeart/2005/8/layout/list1"/>
    <dgm:cxn modelId="{15A12D52-1024-4142-983F-CBF4D15D9529}" type="presOf" srcId="{4455A376-EC64-9C40-8432-F767A088295E}" destId="{D517A219-D2F5-C94E-8E51-EA5ABE2DAD57}" srcOrd="0" destOrd="0" presId="urn:microsoft.com/office/officeart/2005/8/layout/list1"/>
    <dgm:cxn modelId="{70F8B658-FCEA-EB42-BF27-05B0BBE6CB44}" type="presOf" srcId="{06877E20-8E51-1D4B-A829-6617BA1406E6}" destId="{6952BB15-D015-8B46-B1F0-9ECF3469ADFD}" srcOrd="0" destOrd="0" presId="urn:microsoft.com/office/officeart/2005/8/layout/list1"/>
    <dgm:cxn modelId="{6123AB63-0853-6D4D-82C7-56F3DE48383F}" type="presOf" srcId="{621599BE-38BC-4E46-B2E2-87DBB65791FB}" destId="{9BCA4AC1-9868-3A40-B095-AD3ED26B29B2}" srcOrd="0" destOrd="0" presId="urn:microsoft.com/office/officeart/2005/8/layout/list1"/>
    <dgm:cxn modelId="{9723126C-8754-644C-8F88-C5552F3AABAD}" srcId="{3F6FF58A-5747-9D40-AB5B-2A691E48CD74}" destId="{06877E20-8E51-1D4B-A829-6617BA1406E6}" srcOrd="6" destOrd="0" parTransId="{16BCBB3F-27EE-6543-B675-65AC46D223FA}" sibTransId="{459907B6-BBC8-C74F-B7E1-A525E3173CDF}"/>
    <dgm:cxn modelId="{5F724B7B-5CB3-4147-9353-AC9847EDE8D2}" srcId="{3F6FF58A-5747-9D40-AB5B-2A691E48CD74}" destId="{E0FF8C3E-C39D-3B40-AFF8-9BDE02E347CB}" srcOrd="5" destOrd="0" parTransId="{4E1CC529-370E-5649-97AD-D42540F80845}" sibTransId="{D7383CE5-4CE4-EA46-8AE5-A12FBBE56346}"/>
    <dgm:cxn modelId="{A9AB2982-57F8-DB4B-A77F-61C5C7DC8327}" type="presOf" srcId="{3F6FF58A-5747-9D40-AB5B-2A691E48CD74}" destId="{47D74ADB-8133-6740-814A-F0F7EC7C71F5}" srcOrd="0" destOrd="0" presId="urn:microsoft.com/office/officeart/2005/8/layout/list1"/>
    <dgm:cxn modelId="{5DCF9990-A4B5-B845-8783-5578026112F9}" srcId="{3F6FF58A-5747-9D40-AB5B-2A691E48CD74}" destId="{12A8AF07-0713-2F4A-9E5A-50B153EB8D0F}" srcOrd="4" destOrd="0" parTransId="{02E4F6C4-D6A7-6941-B13D-17235F4A5A48}" sibTransId="{04D4F745-9F5E-E641-8903-FEB686F28ED0}"/>
    <dgm:cxn modelId="{6A331297-0D09-444E-900F-42EBC2B16926}" srcId="{3F6FF58A-5747-9D40-AB5B-2A691E48CD74}" destId="{621599BE-38BC-4E46-B2E2-87DBB65791FB}" srcOrd="1" destOrd="0" parTransId="{999CB698-518D-1046-81A0-59B1671D0CB8}" sibTransId="{8586725A-7A45-CB4B-9BDF-68A1BA845DE8}"/>
    <dgm:cxn modelId="{F8C6499D-A382-1A49-99D0-B40282651774}" type="presOf" srcId="{12A8AF07-0713-2F4A-9E5A-50B153EB8D0F}" destId="{2E13789B-C6B0-BC44-A104-5F3832C45C70}" srcOrd="1" destOrd="0" presId="urn:microsoft.com/office/officeart/2005/8/layout/list1"/>
    <dgm:cxn modelId="{F46F3FB2-97DC-0B46-851B-1F94C4CFA74F}" type="presOf" srcId="{621599BE-38BC-4E46-B2E2-87DBB65791FB}" destId="{B4BFB109-4A8C-7B44-A5BA-5466F859E855}" srcOrd="1" destOrd="0" presId="urn:microsoft.com/office/officeart/2005/8/layout/list1"/>
    <dgm:cxn modelId="{034B9BC0-4549-8244-90E1-52A0316D207C}" srcId="{3F6FF58A-5747-9D40-AB5B-2A691E48CD74}" destId="{4C11A378-5303-554B-8F2F-4103EF2C2393}" srcOrd="2" destOrd="0" parTransId="{C393B602-D7B5-2A44-A23A-E3B3F9E47025}" sibTransId="{239B989B-C5AC-EE4A-A138-AA8380F4336A}"/>
    <dgm:cxn modelId="{A4BC5CC2-6282-9549-B71D-61358CE4CF4E}" type="presOf" srcId="{E0FF8C3E-C39D-3B40-AFF8-9BDE02E347CB}" destId="{562D76D0-0ECD-7C4C-951D-33F78B055AFD}" srcOrd="1" destOrd="0" presId="urn:microsoft.com/office/officeart/2005/8/layout/list1"/>
    <dgm:cxn modelId="{D5558FC4-DC6D-564D-9ED0-23B771A552AB}" type="presOf" srcId="{58F78E6A-1307-8E43-A2BB-7ACEFCBC4829}" destId="{5A5B3558-8263-284F-93AB-197E9ABFFBD9}" srcOrd="0" destOrd="0" presId="urn:microsoft.com/office/officeart/2005/8/layout/list1"/>
    <dgm:cxn modelId="{2934DED0-93A5-B84A-8631-0DFE3485C2D9}" type="presOf" srcId="{E0FF8C3E-C39D-3B40-AFF8-9BDE02E347CB}" destId="{CCF399FC-91EF-7046-89BD-50CABF0910D4}" srcOrd="0" destOrd="0" presId="urn:microsoft.com/office/officeart/2005/8/layout/list1"/>
    <dgm:cxn modelId="{9DE3CFD1-4BA8-BD4D-BA3E-C341C2B18CF2}" type="presOf" srcId="{58F78E6A-1307-8E43-A2BB-7ACEFCBC4829}" destId="{AF3C5EF7-3ED3-2A48-BCF3-60235FE9CCB4}" srcOrd="1" destOrd="0" presId="urn:microsoft.com/office/officeart/2005/8/layout/list1"/>
    <dgm:cxn modelId="{457547D7-B468-5642-8044-05FD95BFEFD7}" type="presOf" srcId="{4C11A378-5303-554B-8F2F-4103EF2C2393}" destId="{2F87E464-FD3B-D041-A423-25932984A3A2}" srcOrd="0" destOrd="0" presId="urn:microsoft.com/office/officeart/2005/8/layout/list1"/>
    <dgm:cxn modelId="{5B14CBEA-5372-9748-A0C2-B09444C76D2D}" type="presOf" srcId="{4455A376-EC64-9C40-8432-F767A088295E}" destId="{B2F01739-CE7C-FE4D-8B72-EE2D28C99373}" srcOrd="1" destOrd="0" presId="urn:microsoft.com/office/officeart/2005/8/layout/list1"/>
    <dgm:cxn modelId="{1C934BE7-A9B4-A44C-A0F3-C257FA7A2C28}" type="presParOf" srcId="{47D74ADB-8133-6740-814A-F0F7EC7C71F5}" destId="{9959BC60-A512-3849-9BE1-57F6C430B915}" srcOrd="0" destOrd="0" presId="urn:microsoft.com/office/officeart/2005/8/layout/list1"/>
    <dgm:cxn modelId="{92D67943-25B1-F745-8C18-E726EE5BB158}" type="presParOf" srcId="{9959BC60-A512-3849-9BE1-57F6C430B915}" destId="{D517A219-D2F5-C94E-8E51-EA5ABE2DAD57}" srcOrd="0" destOrd="0" presId="urn:microsoft.com/office/officeart/2005/8/layout/list1"/>
    <dgm:cxn modelId="{88C7508A-11CF-CA44-BE94-9D29ED2E6000}" type="presParOf" srcId="{9959BC60-A512-3849-9BE1-57F6C430B915}" destId="{B2F01739-CE7C-FE4D-8B72-EE2D28C99373}" srcOrd="1" destOrd="0" presId="urn:microsoft.com/office/officeart/2005/8/layout/list1"/>
    <dgm:cxn modelId="{5A2E5553-09D4-7D4B-89F4-6AA0CE0E8D98}" type="presParOf" srcId="{47D74ADB-8133-6740-814A-F0F7EC7C71F5}" destId="{204C9869-01F9-E240-ABF1-31A2C9E26247}" srcOrd="1" destOrd="0" presId="urn:microsoft.com/office/officeart/2005/8/layout/list1"/>
    <dgm:cxn modelId="{9BD23485-C696-A646-9F50-B178B61EC6DD}" type="presParOf" srcId="{47D74ADB-8133-6740-814A-F0F7EC7C71F5}" destId="{264DDE7C-5A3D-074B-91E7-12BD7B2C51CC}" srcOrd="2" destOrd="0" presId="urn:microsoft.com/office/officeart/2005/8/layout/list1"/>
    <dgm:cxn modelId="{B5F13D3B-0A71-0644-9B7D-B1BF2A4DD001}" type="presParOf" srcId="{47D74ADB-8133-6740-814A-F0F7EC7C71F5}" destId="{A63CC6AF-C224-7A41-A86D-7CC2EA032266}" srcOrd="3" destOrd="0" presId="urn:microsoft.com/office/officeart/2005/8/layout/list1"/>
    <dgm:cxn modelId="{BFC53096-ACB0-8A41-8955-2A497EDB6B38}" type="presParOf" srcId="{47D74ADB-8133-6740-814A-F0F7EC7C71F5}" destId="{7DAC83E3-0DEF-4F44-B5AE-73E3EFF7CF72}" srcOrd="4" destOrd="0" presId="urn:microsoft.com/office/officeart/2005/8/layout/list1"/>
    <dgm:cxn modelId="{915F621D-875A-FB4B-911B-AF98DCC07DC2}" type="presParOf" srcId="{7DAC83E3-0DEF-4F44-B5AE-73E3EFF7CF72}" destId="{9BCA4AC1-9868-3A40-B095-AD3ED26B29B2}" srcOrd="0" destOrd="0" presId="urn:microsoft.com/office/officeart/2005/8/layout/list1"/>
    <dgm:cxn modelId="{424E90EC-9A7D-1944-B429-0BED3ABDC604}" type="presParOf" srcId="{7DAC83E3-0DEF-4F44-B5AE-73E3EFF7CF72}" destId="{B4BFB109-4A8C-7B44-A5BA-5466F859E855}" srcOrd="1" destOrd="0" presId="urn:microsoft.com/office/officeart/2005/8/layout/list1"/>
    <dgm:cxn modelId="{D6D4C5C9-110C-8541-A674-3865703989E9}" type="presParOf" srcId="{47D74ADB-8133-6740-814A-F0F7EC7C71F5}" destId="{FEEB8314-CF51-6249-9AD4-0D62E2D59AAD}" srcOrd="5" destOrd="0" presId="urn:microsoft.com/office/officeart/2005/8/layout/list1"/>
    <dgm:cxn modelId="{CF7AEC8B-DA66-0849-BCAF-5B35A20A0353}" type="presParOf" srcId="{47D74ADB-8133-6740-814A-F0F7EC7C71F5}" destId="{28F063ED-C97D-6D42-86B4-31D9F0646C96}" srcOrd="6" destOrd="0" presId="urn:microsoft.com/office/officeart/2005/8/layout/list1"/>
    <dgm:cxn modelId="{EE8EC4C2-74BE-6340-A734-36F8AC48B2D7}" type="presParOf" srcId="{47D74ADB-8133-6740-814A-F0F7EC7C71F5}" destId="{FC0DFCC9-1E68-FF47-8432-CE9288950E18}" srcOrd="7" destOrd="0" presId="urn:microsoft.com/office/officeart/2005/8/layout/list1"/>
    <dgm:cxn modelId="{CE631D35-D615-E14F-8152-9BB8FA99E43C}" type="presParOf" srcId="{47D74ADB-8133-6740-814A-F0F7EC7C71F5}" destId="{F6326212-9321-4347-B207-E90A2071CE36}" srcOrd="8" destOrd="0" presId="urn:microsoft.com/office/officeart/2005/8/layout/list1"/>
    <dgm:cxn modelId="{B8F41EBC-321C-FE49-B329-709855C344ED}" type="presParOf" srcId="{F6326212-9321-4347-B207-E90A2071CE36}" destId="{2F87E464-FD3B-D041-A423-25932984A3A2}" srcOrd="0" destOrd="0" presId="urn:microsoft.com/office/officeart/2005/8/layout/list1"/>
    <dgm:cxn modelId="{F928F390-FC65-5E47-B4CC-EEB2A5F13DA8}" type="presParOf" srcId="{F6326212-9321-4347-B207-E90A2071CE36}" destId="{2A9D2761-2386-8047-A5DE-813395005F4E}" srcOrd="1" destOrd="0" presId="urn:microsoft.com/office/officeart/2005/8/layout/list1"/>
    <dgm:cxn modelId="{D6F95ED2-833C-5F4E-8CB8-66F18F16AF5D}" type="presParOf" srcId="{47D74ADB-8133-6740-814A-F0F7EC7C71F5}" destId="{FF5E7633-ABE1-A448-9819-F37F8A016010}" srcOrd="9" destOrd="0" presId="urn:microsoft.com/office/officeart/2005/8/layout/list1"/>
    <dgm:cxn modelId="{19268BCE-EE81-8D45-A60A-11762D92D91F}" type="presParOf" srcId="{47D74ADB-8133-6740-814A-F0F7EC7C71F5}" destId="{E663CF9A-52AE-6640-B921-ED3A4E1B0851}" srcOrd="10" destOrd="0" presId="urn:microsoft.com/office/officeart/2005/8/layout/list1"/>
    <dgm:cxn modelId="{AE4379EC-3771-3D46-86E0-02FA690051C5}" type="presParOf" srcId="{47D74ADB-8133-6740-814A-F0F7EC7C71F5}" destId="{CDE082F8-3877-2A4C-AB1E-F6A06D335F33}" srcOrd="11" destOrd="0" presId="urn:microsoft.com/office/officeart/2005/8/layout/list1"/>
    <dgm:cxn modelId="{4533D4A1-64BC-1442-A6A3-85CE13DDF30B}" type="presParOf" srcId="{47D74ADB-8133-6740-814A-F0F7EC7C71F5}" destId="{1E1D79F5-A210-9A4C-82CC-5529968B24C3}" srcOrd="12" destOrd="0" presId="urn:microsoft.com/office/officeart/2005/8/layout/list1"/>
    <dgm:cxn modelId="{5FC7D981-1B4A-1A4C-AB01-0C49B48F5E8B}" type="presParOf" srcId="{1E1D79F5-A210-9A4C-82CC-5529968B24C3}" destId="{5A5B3558-8263-284F-93AB-197E9ABFFBD9}" srcOrd="0" destOrd="0" presId="urn:microsoft.com/office/officeart/2005/8/layout/list1"/>
    <dgm:cxn modelId="{AD7FF79C-3B72-384B-80C2-A0F58DBC7D93}" type="presParOf" srcId="{1E1D79F5-A210-9A4C-82CC-5529968B24C3}" destId="{AF3C5EF7-3ED3-2A48-BCF3-60235FE9CCB4}" srcOrd="1" destOrd="0" presId="urn:microsoft.com/office/officeart/2005/8/layout/list1"/>
    <dgm:cxn modelId="{63261F6E-7ADA-FF46-BF82-00984B15211E}" type="presParOf" srcId="{47D74ADB-8133-6740-814A-F0F7EC7C71F5}" destId="{C3FFBA8D-6838-374B-8D70-B24AFCAE4A4F}" srcOrd="13" destOrd="0" presId="urn:microsoft.com/office/officeart/2005/8/layout/list1"/>
    <dgm:cxn modelId="{A5BAEDBD-F8C5-204E-8C64-BC4FFF24DACF}" type="presParOf" srcId="{47D74ADB-8133-6740-814A-F0F7EC7C71F5}" destId="{8EB0989F-AB5C-0C42-8483-6F89DC6BC595}" srcOrd="14" destOrd="0" presId="urn:microsoft.com/office/officeart/2005/8/layout/list1"/>
    <dgm:cxn modelId="{C632FF10-E6AE-274D-A29E-51EE44057F8B}" type="presParOf" srcId="{47D74ADB-8133-6740-814A-F0F7EC7C71F5}" destId="{192ABBF8-4915-CD47-9CE7-9FE1916A64F1}" srcOrd="15" destOrd="0" presId="urn:microsoft.com/office/officeart/2005/8/layout/list1"/>
    <dgm:cxn modelId="{B91F0EAD-6B6F-6442-BEDD-E6D352C2E165}" type="presParOf" srcId="{47D74ADB-8133-6740-814A-F0F7EC7C71F5}" destId="{F8C56A28-7993-1F40-8ED7-D1F9E3F70295}" srcOrd="16" destOrd="0" presId="urn:microsoft.com/office/officeart/2005/8/layout/list1"/>
    <dgm:cxn modelId="{1EEDFDE1-AC68-544E-A917-0672B5CFDC9B}" type="presParOf" srcId="{F8C56A28-7993-1F40-8ED7-D1F9E3F70295}" destId="{E80B9038-AECB-9148-BB6E-5614B5E4C08A}" srcOrd="0" destOrd="0" presId="urn:microsoft.com/office/officeart/2005/8/layout/list1"/>
    <dgm:cxn modelId="{F247937C-8EAF-5C4B-8868-FCB478474987}" type="presParOf" srcId="{F8C56A28-7993-1F40-8ED7-D1F9E3F70295}" destId="{2E13789B-C6B0-BC44-A104-5F3832C45C70}" srcOrd="1" destOrd="0" presId="urn:microsoft.com/office/officeart/2005/8/layout/list1"/>
    <dgm:cxn modelId="{3E61C1CF-8801-B34E-94A3-89905920545D}" type="presParOf" srcId="{47D74ADB-8133-6740-814A-F0F7EC7C71F5}" destId="{155A5335-0845-1241-A179-9BB3211EF82B}" srcOrd="17" destOrd="0" presId="urn:microsoft.com/office/officeart/2005/8/layout/list1"/>
    <dgm:cxn modelId="{00A1CAA1-A823-214B-B7E0-4A7E5068D3ED}" type="presParOf" srcId="{47D74ADB-8133-6740-814A-F0F7EC7C71F5}" destId="{9ECED954-8E26-6649-A74C-B1779C748079}" srcOrd="18" destOrd="0" presId="urn:microsoft.com/office/officeart/2005/8/layout/list1"/>
    <dgm:cxn modelId="{BB9A38B4-0272-2C4B-931E-B3ECAF171524}" type="presParOf" srcId="{47D74ADB-8133-6740-814A-F0F7EC7C71F5}" destId="{12F49D75-2AAE-7041-8B81-7C87F56B5B11}" srcOrd="19" destOrd="0" presId="urn:microsoft.com/office/officeart/2005/8/layout/list1"/>
    <dgm:cxn modelId="{138983C3-3BEE-C449-8F6C-E98B3A0447D8}" type="presParOf" srcId="{47D74ADB-8133-6740-814A-F0F7EC7C71F5}" destId="{128FF397-2EF8-8A45-9A5C-9F61019187D9}" srcOrd="20" destOrd="0" presId="urn:microsoft.com/office/officeart/2005/8/layout/list1"/>
    <dgm:cxn modelId="{C70D36EB-FC91-C249-AD56-6EC6093590AD}" type="presParOf" srcId="{128FF397-2EF8-8A45-9A5C-9F61019187D9}" destId="{CCF399FC-91EF-7046-89BD-50CABF0910D4}" srcOrd="0" destOrd="0" presId="urn:microsoft.com/office/officeart/2005/8/layout/list1"/>
    <dgm:cxn modelId="{0915F7FC-DDDB-3E40-BD0C-13B7A956669C}" type="presParOf" srcId="{128FF397-2EF8-8A45-9A5C-9F61019187D9}" destId="{562D76D0-0ECD-7C4C-951D-33F78B055AFD}" srcOrd="1" destOrd="0" presId="urn:microsoft.com/office/officeart/2005/8/layout/list1"/>
    <dgm:cxn modelId="{A18825BA-A5DA-2E47-BB86-9E693BF09B0A}" type="presParOf" srcId="{47D74ADB-8133-6740-814A-F0F7EC7C71F5}" destId="{E5506F29-74B3-3241-AA81-61FA73B25A00}" srcOrd="21" destOrd="0" presId="urn:microsoft.com/office/officeart/2005/8/layout/list1"/>
    <dgm:cxn modelId="{948AD262-7AB3-8D44-99CD-614DF8D98272}" type="presParOf" srcId="{47D74ADB-8133-6740-814A-F0F7EC7C71F5}" destId="{5D58BA78-3BED-3947-8031-2723FA1CAE7D}" srcOrd="22" destOrd="0" presId="urn:microsoft.com/office/officeart/2005/8/layout/list1"/>
    <dgm:cxn modelId="{159ACFF3-B48B-B24D-9C68-3331643F7DC7}" type="presParOf" srcId="{47D74ADB-8133-6740-814A-F0F7EC7C71F5}" destId="{C1B020CF-16DB-6E45-9FA6-71B85BDD5C7E}" srcOrd="23" destOrd="0" presId="urn:microsoft.com/office/officeart/2005/8/layout/list1"/>
    <dgm:cxn modelId="{97224C39-5467-9E49-99C4-60D83CD53466}" type="presParOf" srcId="{47D74ADB-8133-6740-814A-F0F7EC7C71F5}" destId="{746E060E-F3E7-2F4A-8FDA-5EF07C5BE8BB}" srcOrd="24" destOrd="0" presId="urn:microsoft.com/office/officeart/2005/8/layout/list1"/>
    <dgm:cxn modelId="{B02F610D-DE23-5149-B582-5EDF1312BB9C}" type="presParOf" srcId="{746E060E-F3E7-2F4A-8FDA-5EF07C5BE8BB}" destId="{6952BB15-D015-8B46-B1F0-9ECF3469ADFD}" srcOrd="0" destOrd="0" presId="urn:microsoft.com/office/officeart/2005/8/layout/list1"/>
    <dgm:cxn modelId="{8C9BCB1E-C0D1-FB43-B20F-E5C55BF8F586}" type="presParOf" srcId="{746E060E-F3E7-2F4A-8FDA-5EF07C5BE8BB}" destId="{DABFF42F-92F0-2547-ACCF-BD5F55794CB8}" srcOrd="1" destOrd="0" presId="urn:microsoft.com/office/officeart/2005/8/layout/list1"/>
    <dgm:cxn modelId="{2DA57275-AA50-714F-99AD-F871AFDCB88F}" type="presParOf" srcId="{47D74ADB-8133-6740-814A-F0F7EC7C71F5}" destId="{E7AFCAEB-B07C-864A-BDD5-B2FC2210EAEB}" srcOrd="25" destOrd="0" presId="urn:microsoft.com/office/officeart/2005/8/layout/list1"/>
    <dgm:cxn modelId="{677ACCB6-5BD0-CE4F-8017-C9BC83BFDFF1}" type="presParOf" srcId="{47D74ADB-8133-6740-814A-F0F7EC7C71F5}" destId="{BBF86471-FB96-B74B-B8A1-1D1190BCA38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DAABD0-B694-BE4E-BAAF-97872F4D0DA1}" type="doc">
      <dgm:prSet loTypeId="urn:microsoft.com/office/officeart/2005/8/layout/vList2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DAB413-86B7-E448-B8DC-E3AFFA29F35B}">
      <dgm:prSet phldrT="[Text]" custT="1"/>
      <dgm:spPr/>
      <dgm:t>
        <a:bodyPr/>
        <a:lstStyle/>
        <a:p>
          <a:r>
            <a:rPr lang="en-US" sz="2400" b="1" i="0" dirty="0">
              <a:latin typeface="Calibri Bold"/>
              <a:cs typeface="Comic Sans MS"/>
            </a:rPr>
            <a:t>Non‐surgical medical and/or interventional </a:t>
          </a:r>
        </a:p>
      </dgm:t>
    </dgm:pt>
    <dgm:pt modelId="{2CBBF308-E7DA-6843-AF17-45E63762B617}" type="parTrans" cxnId="{FB55CEC9-92BC-D14C-A7A6-B2640C0E7063}">
      <dgm:prSet/>
      <dgm:spPr/>
      <dgm:t>
        <a:bodyPr/>
        <a:lstStyle/>
        <a:p>
          <a:endParaRPr lang="en-US"/>
        </a:p>
      </dgm:t>
    </dgm:pt>
    <dgm:pt modelId="{194CD516-0ED4-474D-8C80-5535149FA41B}" type="sibTrans" cxnId="{FB55CEC9-92BC-D14C-A7A6-B2640C0E7063}">
      <dgm:prSet/>
      <dgm:spPr/>
      <dgm:t>
        <a:bodyPr/>
        <a:lstStyle/>
        <a:p>
          <a:endParaRPr lang="en-US"/>
        </a:p>
      </dgm:t>
    </dgm:pt>
    <dgm:pt modelId="{41F539F9-F6E2-4342-B9C6-F73C825C0162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en-US" sz="2400" b="1" i="0" dirty="0">
              <a:latin typeface="Calibri Bold"/>
              <a:cs typeface="Comic Sans MS"/>
            </a:rPr>
            <a:t>Hormonal treatment: </a:t>
          </a:r>
          <a:r>
            <a:rPr lang="en-US" sz="2400" b="1" i="0" dirty="0" err="1">
              <a:latin typeface="Calibri Bold"/>
              <a:cs typeface="Comic Sans MS"/>
            </a:rPr>
            <a:t>GnRH</a:t>
          </a:r>
          <a:r>
            <a:rPr lang="en-US" sz="2400" b="1" i="0" dirty="0">
              <a:latin typeface="Calibri Bold"/>
              <a:cs typeface="Comic Sans MS"/>
            </a:rPr>
            <a:t>‐a / LNG‐IUS </a:t>
          </a:r>
        </a:p>
      </dgm:t>
    </dgm:pt>
    <dgm:pt modelId="{451DA927-18B8-994C-A788-5AC46C4D8039}" type="parTrans" cxnId="{0CC2BDFC-C284-9C4B-A3FD-9F52F338EF41}">
      <dgm:prSet/>
      <dgm:spPr/>
      <dgm:t>
        <a:bodyPr/>
        <a:lstStyle/>
        <a:p>
          <a:endParaRPr lang="en-US"/>
        </a:p>
      </dgm:t>
    </dgm:pt>
    <dgm:pt modelId="{A0F41CA6-039C-B444-8082-89F7A74D074E}" type="sibTrans" cxnId="{0CC2BDFC-C284-9C4B-A3FD-9F52F338EF41}">
      <dgm:prSet/>
      <dgm:spPr/>
      <dgm:t>
        <a:bodyPr/>
        <a:lstStyle/>
        <a:p>
          <a:endParaRPr lang="en-US"/>
        </a:p>
      </dgm:t>
    </dgm:pt>
    <dgm:pt modelId="{458824F3-E183-7349-9D22-A72CC226DCD2}">
      <dgm:prSet phldrT="[Text]" custT="1"/>
      <dgm:spPr/>
      <dgm:t>
        <a:bodyPr/>
        <a:lstStyle/>
        <a:p>
          <a:r>
            <a:rPr lang="en-US" sz="2400" b="1" i="0" dirty="0">
              <a:latin typeface="Calibri Bold"/>
              <a:cs typeface="Comic Sans MS"/>
            </a:rPr>
            <a:t>Uterus sparing surgical treatment </a:t>
          </a:r>
        </a:p>
      </dgm:t>
    </dgm:pt>
    <dgm:pt modelId="{2694C22F-EC42-6E45-B7E2-46D39D664A14}" type="parTrans" cxnId="{6BDA4677-6BEF-7C4B-9807-7D89E2648099}">
      <dgm:prSet/>
      <dgm:spPr/>
      <dgm:t>
        <a:bodyPr/>
        <a:lstStyle/>
        <a:p>
          <a:endParaRPr lang="en-US"/>
        </a:p>
      </dgm:t>
    </dgm:pt>
    <dgm:pt modelId="{8B381317-E7C1-844B-AC29-6747C47BCF64}" type="sibTrans" cxnId="{6BDA4677-6BEF-7C4B-9807-7D89E2648099}">
      <dgm:prSet/>
      <dgm:spPr/>
      <dgm:t>
        <a:bodyPr/>
        <a:lstStyle/>
        <a:p>
          <a:endParaRPr lang="en-US"/>
        </a:p>
      </dgm:t>
    </dgm:pt>
    <dgm:pt modelId="{DE0D9CAF-2768-E94D-9013-D305525550AA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en-US" sz="2400" b="1" i="0" dirty="0" err="1">
              <a:latin typeface="Calibri Bold"/>
              <a:cs typeface="Comic Sans MS"/>
            </a:rPr>
            <a:t>Adenomyomectomy</a:t>
          </a:r>
          <a:r>
            <a:rPr lang="en-US" sz="2400" b="1" i="0" dirty="0">
              <a:latin typeface="Calibri Bold"/>
              <a:cs typeface="Comic Sans MS"/>
            </a:rPr>
            <a:t> (laparoscopic or </a:t>
          </a:r>
          <a:r>
            <a:rPr lang="en-US" sz="2400" b="1" i="0" dirty="0" err="1">
              <a:latin typeface="Calibri Bold"/>
              <a:cs typeface="Comic Sans MS"/>
            </a:rPr>
            <a:t>hysteroscopic</a:t>
          </a:r>
          <a:r>
            <a:rPr lang="en-US" sz="2400" b="1" i="0" dirty="0">
              <a:latin typeface="Calibri Bold"/>
              <a:cs typeface="Comic Sans MS"/>
            </a:rPr>
            <a:t>)</a:t>
          </a:r>
        </a:p>
      </dgm:t>
    </dgm:pt>
    <dgm:pt modelId="{78564774-8E31-F249-BF38-CF60EB0A2F51}" type="parTrans" cxnId="{8404D5FB-DEB7-DD4E-9F50-0868E1146D4E}">
      <dgm:prSet/>
      <dgm:spPr/>
      <dgm:t>
        <a:bodyPr/>
        <a:lstStyle/>
        <a:p>
          <a:endParaRPr lang="en-US"/>
        </a:p>
      </dgm:t>
    </dgm:pt>
    <dgm:pt modelId="{4E5F0577-7050-5748-B826-108E5F9CAA80}" type="sibTrans" cxnId="{8404D5FB-DEB7-DD4E-9F50-0868E1146D4E}">
      <dgm:prSet/>
      <dgm:spPr/>
      <dgm:t>
        <a:bodyPr/>
        <a:lstStyle/>
        <a:p>
          <a:endParaRPr lang="en-US"/>
        </a:p>
      </dgm:t>
    </dgm:pt>
    <dgm:pt modelId="{66CA0DAE-48AC-C948-A9FD-9CE271F6C086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n-US" sz="2400" b="1" i="0" dirty="0">
              <a:latin typeface="Calibri Bold"/>
              <a:cs typeface="Comic Sans MS"/>
            </a:rPr>
            <a:t>Uterine artery embolization </a:t>
          </a:r>
        </a:p>
      </dgm:t>
    </dgm:pt>
    <dgm:pt modelId="{3DFF4C1E-B44B-BE44-BCFB-5D84AFB984C2}" type="parTrans" cxnId="{A2EAF84C-C473-3E49-BE78-DED7C681C99B}">
      <dgm:prSet/>
      <dgm:spPr/>
      <dgm:t>
        <a:bodyPr/>
        <a:lstStyle/>
        <a:p>
          <a:endParaRPr lang="en-US"/>
        </a:p>
      </dgm:t>
    </dgm:pt>
    <dgm:pt modelId="{75B3B671-7E7D-E04A-A30C-9F00E8F85FBF}" type="sibTrans" cxnId="{A2EAF84C-C473-3E49-BE78-DED7C681C99B}">
      <dgm:prSet/>
      <dgm:spPr/>
      <dgm:t>
        <a:bodyPr/>
        <a:lstStyle/>
        <a:p>
          <a:endParaRPr lang="en-US"/>
        </a:p>
      </dgm:t>
    </dgm:pt>
    <dgm:pt modelId="{60F20038-007B-FC4A-A1EE-CDC93D24584C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n-US" sz="2400" b="1" i="0" dirty="0">
              <a:latin typeface="Calibri Bold"/>
              <a:cs typeface="Comic Sans MS"/>
            </a:rPr>
            <a:t>Magnetic Resonance guided Focused Ultrasound Surgery (</a:t>
          </a:r>
          <a:r>
            <a:rPr lang="en-US" sz="2400" b="1" i="0" dirty="0" err="1">
              <a:latin typeface="Calibri Bold"/>
              <a:cs typeface="Comic Sans MS"/>
            </a:rPr>
            <a:t>MRgFUS</a:t>
          </a:r>
          <a:r>
            <a:rPr lang="en-US" sz="2400" b="1" i="0" dirty="0">
              <a:latin typeface="Calibri Bold"/>
              <a:cs typeface="Comic Sans MS"/>
            </a:rPr>
            <a:t>) </a:t>
          </a:r>
        </a:p>
      </dgm:t>
    </dgm:pt>
    <dgm:pt modelId="{C4F62B8D-2039-FD48-9E57-2223B605E993}" type="parTrans" cxnId="{7C100D5E-2070-404F-AD96-3AA3DFFB583F}">
      <dgm:prSet/>
      <dgm:spPr/>
      <dgm:t>
        <a:bodyPr/>
        <a:lstStyle/>
        <a:p>
          <a:endParaRPr lang="en-US"/>
        </a:p>
      </dgm:t>
    </dgm:pt>
    <dgm:pt modelId="{56C02814-E28E-6549-88C3-CBC2080331D6}" type="sibTrans" cxnId="{7C100D5E-2070-404F-AD96-3AA3DFFB583F}">
      <dgm:prSet/>
      <dgm:spPr/>
      <dgm:t>
        <a:bodyPr/>
        <a:lstStyle/>
        <a:p>
          <a:endParaRPr lang="en-US"/>
        </a:p>
      </dgm:t>
    </dgm:pt>
    <dgm:pt modelId="{D13CAF7C-B5A6-514B-98E6-5CCBCE9E489D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en-US" sz="2400" b="1" i="0" dirty="0">
              <a:latin typeface="Calibri Bold"/>
              <a:cs typeface="Comic Sans MS"/>
            </a:rPr>
            <a:t>Thermal ablation of myometrium </a:t>
          </a:r>
        </a:p>
      </dgm:t>
    </dgm:pt>
    <dgm:pt modelId="{9C89611D-7F40-774D-A3FE-AA2A6D64AD66}" type="parTrans" cxnId="{99FD6BE9-2770-5C4D-B83F-08D113A869ED}">
      <dgm:prSet/>
      <dgm:spPr/>
      <dgm:t>
        <a:bodyPr/>
        <a:lstStyle/>
        <a:p>
          <a:endParaRPr lang="en-US"/>
        </a:p>
      </dgm:t>
    </dgm:pt>
    <dgm:pt modelId="{22FD09C0-652A-AE43-BC5A-81A645499B7E}" type="sibTrans" cxnId="{99FD6BE9-2770-5C4D-B83F-08D113A869ED}">
      <dgm:prSet/>
      <dgm:spPr/>
      <dgm:t>
        <a:bodyPr/>
        <a:lstStyle/>
        <a:p>
          <a:endParaRPr lang="en-US"/>
        </a:p>
      </dgm:t>
    </dgm:pt>
    <dgm:pt modelId="{9DE2F8E6-CBF5-994A-8EDB-3659D9040EED}" type="pres">
      <dgm:prSet presAssocID="{89DAABD0-B694-BE4E-BAAF-97872F4D0DA1}" presName="linear" presStyleCnt="0">
        <dgm:presLayoutVars>
          <dgm:animLvl val="lvl"/>
          <dgm:resizeHandles val="exact"/>
        </dgm:presLayoutVars>
      </dgm:prSet>
      <dgm:spPr/>
    </dgm:pt>
    <dgm:pt modelId="{5EF702A7-D3F8-E749-A7EC-84BBDA851B39}" type="pres">
      <dgm:prSet presAssocID="{12DAB413-86B7-E448-B8DC-E3AFFA29F35B}" presName="parentText" presStyleLbl="node1" presStyleIdx="0" presStyleCnt="2" custScaleY="53388" custLinFactNeighborY="-38724">
        <dgm:presLayoutVars>
          <dgm:chMax val="0"/>
          <dgm:bulletEnabled val="1"/>
        </dgm:presLayoutVars>
      </dgm:prSet>
      <dgm:spPr/>
    </dgm:pt>
    <dgm:pt modelId="{04669A12-9C75-B748-9BE9-A452EA4059D4}" type="pres">
      <dgm:prSet presAssocID="{12DAB413-86B7-E448-B8DC-E3AFFA29F35B}" presName="childText" presStyleLbl="revTx" presStyleIdx="0" presStyleCnt="2" custLinFactNeighborY="-16055">
        <dgm:presLayoutVars>
          <dgm:bulletEnabled val="1"/>
        </dgm:presLayoutVars>
      </dgm:prSet>
      <dgm:spPr/>
    </dgm:pt>
    <dgm:pt modelId="{189B3F00-BFFC-7244-8B60-9CCEB15F196D}" type="pres">
      <dgm:prSet presAssocID="{458824F3-E183-7349-9D22-A72CC226DCD2}" presName="parentText" presStyleLbl="node1" presStyleIdx="1" presStyleCnt="2" custScaleY="49732" custLinFactNeighborY="34787">
        <dgm:presLayoutVars>
          <dgm:chMax val="0"/>
          <dgm:bulletEnabled val="1"/>
        </dgm:presLayoutVars>
      </dgm:prSet>
      <dgm:spPr/>
    </dgm:pt>
    <dgm:pt modelId="{57EE1F08-B2A0-E643-8083-34888E0E7295}" type="pres">
      <dgm:prSet presAssocID="{458824F3-E183-7349-9D22-A72CC226DCD2}" presName="childText" presStyleLbl="revTx" presStyleIdx="1" presStyleCnt="2" custLinFactNeighborY="45490">
        <dgm:presLayoutVars>
          <dgm:bulletEnabled val="1"/>
        </dgm:presLayoutVars>
      </dgm:prSet>
      <dgm:spPr/>
    </dgm:pt>
  </dgm:ptLst>
  <dgm:cxnLst>
    <dgm:cxn modelId="{89BF9F06-A39D-9C4F-A606-D93352A90E19}" type="presOf" srcId="{458824F3-E183-7349-9D22-A72CC226DCD2}" destId="{189B3F00-BFFC-7244-8B60-9CCEB15F196D}" srcOrd="0" destOrd="0" presId="urn:microsoft.com/office/officeart/2005/8/layout/vList2"/>
    <dgm:cxn modelId="{01A64F3A-6F71-C740-86E6-F9B7627D01C2}" type="presOf" srcId="{41F539F9-F6E2-4342-B9C6-F73C825C0162}" destId="{04669A12-9C75-B748-9BE9-A452EA4059D4}" srcOrd="0" destOrd="0" presId="urn:microsoft.com/office/officeart/2005/8/layout/vList2"/>
    <dgm:cxn modelId="{A2EAF84C-C473-3E49-BE78-DED7C681C99B}" srcId="{12DAB413-86B7-E448-B8DC-E3AFFA29F35B}" destId="{66CA0DAE-48AC-C948-A9FD-9CE271F6C086}" srcOrd="1" destOrd="0" parTransId="{3DFF4C1E-B44B-BE44-BCFB-5D84AFB984C2}" sibTransId="{75B3B671-7E7D-E04A-A30C-9F00E8F85FBF}"/>
    <dgm:cxn modelId="{3A771251-FBBF-8C40-96D0-E7F103F76A98}" type="presOf" srcId="{89DAABD0-B694-BE4E-BAAF-97872F4D0DA1}" destId="{9DE2F8E6-CBF5-994A-8EDB-3659D9040EED}" srcOrd="0" destOrd="0" presId="urn:microsoft.com/office/officeart/2005/8/layout/vList2"/>
    <dgm:cxn modelId="{7C100D5E-2070-404F-AD96-3AA3DFFB583F}" srcId="{12DAB413-86B7-E448-B8DC-E3AFFA29F35B}" destId="{60F20038-007B-FC4A-A1EE-CDC93D24584C}" srcOrd="2" destOrd="0" parTransId="{C4F62B8D-2039-FD48-9E57-2223B605E993}" sibTransId="{56C02814-E28E-6549-88C3-CBC2080331D6}"/>
    <dgm:cxn modelId="{C8C3EA5E-240C-2949-A3AA-44E32CB7541C}" type="presOf" srcId="{60F20038-007B-FC4A-A1EE-CDC93D24584C}" destId="{04669A12-9C75-B748-9BE9-A452EA4059D4}" srcOrd="0" destOrd="2" presId="urn:microsoft.com/office/officeart/2005/8/layout/vList2"/>
    <dgm:cxn modelId="{6BDA4677-6BEF-7C4B-9807-7D89E2648099}" srcId="{89DAABD0-B694-BE4E-BAAF-97872F4D0DA1}" destId="{458824F3-E183-7349-9D22-A72CC226DCD2}" srcOrd="1" destOrd="0" parTransId="{2694C22F-EC42-6E45-B7E2-46D39D664A14}" sibTransId="{8B381317-E7C1-844B-AC29-6747C47BCF64}"/>
    <dgm:cxn modelId="{EC2DF57E-FCDB-5549-B30C-36DCDA4E4940}" type="presOf" srcId="{D13CAF7C-B5A6-514B-98E6-5CCBCE9E489D}" destId="{57EE1F08-B2A0-E643-8083-34888E0E7295}" srcOrd="0" destOrd="1" presId="urn:microsoft.com/office/officeart/2005/8/layout/vList2"/>
    <dgm:cxn modelId="{C7CAE691-FB32-DA48-9810-A505D07C2CDF}" type="presOf" srcId="{DE0D9CAF-2768-E94D-9013-D305525550AA}" destId="{57EE1F08-B2A0-E643-8083-34888E0E7295}" srcOrd="0" destOrd="0" presId="urn:microsoft.com/office/officeart/2005/8/layout/vList2"/>
    <dgm:cxn modelId="{3E2540AA-D14F-6F41-8BCE-125CC9BDA0C0}" type="presOf" srcId="{66CA0DAE-48AC-C948-A9FD-9CE271F6C086}" destId="{04669A12-9C75-B748-9BE9-A452EA4059D4}" srcOrd="0" destOrd="1" presId="urn:microsoft.com/office/officeart/2005/8/layout/vList2"/>
    <dgm:cxn modelId="{FB55CEC9-92BC-D14C-A7A6-B2640C0E7063}" srcId="{89DAABD0-B694-BE4E-BAAF-97872F4D0DA1}" destId="{12DAB413-86B7-E448-B8DC-E3AFFA29F35B}" srcOrd="0" destOrd="0" parTransId="{2CBBF308-E7DA-6843-AF17-45E63762B617}" sibTransId="{194CD516-0ED4-474D-8C80-5535149FA41B}"/>
    <dgm:cxn modelId="{99FD6BE9-2770-5C4D-B83F-08D113A869ED}" srcId="{458824F3-E183-7349-9D22-A72CC226DCD2}" destId="{D13CAF7C-B5A6-514B-98E6-5CCBCE9E489D}" srcOrd="1" destOrd="0" parTransId="{9C89611D-7F40-774D-A3FE-AA2A6D64AD66}" sibTransId="{22FD09C0-652A-AE43-BC5A-81A645499B7E}"/>
    <dgm:cxn modelId="{8404D5FB-DEB7-DD4E-9F50-0868E1146D4E}" srcId="{458824F3-E183-7349-9D22-A72CC226DCD2}" destId="{DE0D9CAF-2768-E94D-9013-D305525550AA}" srcOrd="0" destOrd="0" parTransId="{78564774-8E31-F249-BF38-CF60EB0A2F51}" sibTransId="{4E5F0577-7050-5748-B826-108E5F9CAA80}"/>
    <dgm:cxn modelId="{0CC2BDFC-C284-9C4B-A3FD-9F52F338EF41}" srcId="{12DAB413-86B7-E448-B8DC-E3AFFA29F35B}" destId="{41F539F9-F6E2-4342-B9C6-F73C825C0162}" srcOrd="0" destOrd="0" parTransId="{451DA927-18B8-994C-A788-5AC46C4D8039}" sibTransId="{A0F41CA6-039C-B444-8082-89F7A74D074E}"/>
    <dgm:cxn modelId="{1B41D0FC-FFC3-D844-9EF4-2F3AB48DDFDE}" type="presOf" srcId="{12DAB413-86B7-E448-B8DC-E3AFFA29F35B}" destId="{5EF702A7-D3F8-E749-A7EC-84BBDA851B39}" srcOrd="0" destOrd="0" presId="urn:microsoft.com/office/officeart/2005/8/layout/vList2"/>
    <dgm:cxn modelId="{7221D927-F006-9048-B490-80889515BA67}" type="presParOf" srcId="{9DE2F8E6-CBF5-994A-8EDB-3659D9040EED}" destId="{5EF702A7-D3F8-E749-A7EC-84BBDA851B39}" srcOrd="0" destOrd="0" presId="urn:microsoft.com/office/officeart/2005/8/layout/vList2"/>
    <dgm:cxn modelId="{F2867394-3602-4F49-98FE-50FD569EDA72}" type="presParOf" srcId="{9DE2F8E6-CBF5-994A-8EDB-3659D9040EED}" destId="{04669A12-9C75-B748-9BE9-A452EA4059D4}" srcOrd="1" destOrd="0" presId="urn:microsoft.com/office/officeart/2005/8/layout/vList2"/>
    <dgm:cxn modelId="{A388EC5A-3A9C-6B43-AEE8-3258BD9835D2}" type="presParOf" srcId="{9DE2F8E6-CBF5-994A-8EDB-3659D9040EED}" destId="{189B3F00-BFFC-7244-8B60-9CCEB15F196D}" srcOrd="2" destOrd="0" presId="urn:microsoft.com/office/officeart/2005/8/layout/vList2"/>
    <dgm:cxn modelId="{EA5C25AA-C351-FF47-9356-7AD3147B0E85}" type="presParOf" srcId="{9DE2F8E6-CBF5-994A-8EDB-3659D9040EED}" destId="{57EE1F08-B2A0-E643-8083-34888E0E729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720333-D5AA-B04E-9867-7FD98119A43B}" type="doc">
      <dgm:prSet loTypeId="urn:microsoft.com/office/officeart/2005/8/layout/vProcess5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4EDF55-A30B-8E48-A1AA-925C1460AEC5}">
      <dgm:prSet custT="1"/>
      <dgm:spPr/>
      <dgm:t>
        <a:bodyPr/>
        <a:lstStyle/>
        <a:p>
          <a:pPr rtl="0"/>
          <a:r>
            <a:rPr lang="en-US" sz="2000" b="1" i="0" dirty="0" err="1">
              <a:latin typeface="Calibri Bold"/>
              <a:cs typeface="Comic Sans MS"/>
            </a:rPr>
            <a:t>Adenomyosis</a:t>
          </a:r>
          <a:r>
            <a:rPr lang="en-US" sz="2000" b="1" i="0" dirty="0">
              <a:latin typeface="Calibri Bold"/>
              <a:cs typeface="Comic Sans MS"/>
            </a:rPr>
            <a:t> is an estrogen dependent disease developed during reproductive life period and suppressed with menopause </a:t>
          </a:r>
        </a:p>
      </dgm:t>
    </dgm:pt>
    <dgm:pt modelId="{18C02DC8-E2AF-ED4E-BDFD-4BFA11DD680F}" type="parTrans" cxnId="{E1A8DE0D-8C34-6B47-A0EE-C2031574F517}">
      <dgm:prSet/>
      <dgm:spPr/>
      <dgm:t>
        <a:bodyPr/>
        <a:lstStyle/>
        <a:p>
          <a:endParaRPr lang="en-US"/>
        </a:p>
      </dgm:t>
    </dgm:pt>
    <dgm:pt modelId="{BCBA58DB-E80E-AC40-BA74-D9DFF5131BC2}" type="sibTrans" cxnId="{E1A8DE0D-8C34-6B47-A0EE-C2031574F517}">
      <dgm:prSet/>
      <dgm:spPr/>
      <dgm:t>
        <a:bodyPr/>
        <a:lstStyle/>
        <a:p>
          <a:endParaRPr lang="en-US"/>
        </a:p>
      </dgm:t>
    </dgm:pt>
    <dgm:pt modelId="{92E8AE16-CAD3-B54B-B8C2-D3CC16159F89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Medical treatment is based on the disease’s hormonal dependency </a:t>
          </a:r>
        </a:p>
      </dgm:t>
    </dgm:pt>
    <dgm:pt modelId="{399AABA4-A652-AB47-A8E4-9AFF7B688949}" type="parTrans" cxnId="{EE674899-4B6E-8244-8E20-0223DB7902FD}">
      <dgm:prSet/>
      <dgm:spPr/>
      <dgm:t>
        <a:bodyPr/>
        <a:lstStyle/>
        <a:p>
          <a:endParaRPr lang="en-US"/>
        </a:p>
      </dgm:t>
    </dgm:pt>
    <dgm:pt modelId="{9F41F57A-372C-1F43-8F54-A4486183C61B}" type="sibTrans" cxnId="{EE674899-4B6E-8244-8E20-0223DB7902FD}">
      <dgm:prSet/>
      <dgm:spPr/>
      <dgm:t>
        <a:bodyPr/>
        <a:lstStyle/>
        <a:p>
          <a:endParaRPr lang="en-US"/>
        </a:p>
      </dgm:t>
    </dgm:pt>
    <dgm:pt modelId="{CE74FF68-410E-614B-A373-F0671EB5C0C6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The effect of medical treatment is transient regressing disease process only during therapy </a:t>
          </a:r>
        </a:p>
      </dgm:t>
    </dgm:pt>
    <dgm:pt modelId="{E788404A-72FF-8641-A531-BB85E12E88D1}" type="parTrans" cxnId="{0FA259BC-94E3-8345-B707-A9EADCC1E07C}">
      <dgm:prSet/>
      <dgm:spPr/>
      <dgm:t>
        <a:bodyPr/>
        <a:lstStyle/>
        <a:p>
          <a:endParaRPr lang="en-US"/>
        </a:p>
      </dgm:t>
    </dgm:pt>
    <dgm:pt modelId="{F58814DF-AABA-784B-9268-21D8AACCF27A}" type="sibTrans" cxnId="{0FA259BC-94E3-8345-B707-A9EADCC1E07C}">
      <dgm:prSet/>
      <dgm:spPr/>
      <dgm:t>
        <a:bodyPr/>
        <a:lstStyle/>
        <a:p>
          <a:endParaRPr lang="en-US"/>
        </a:p>
      </dgm:t>
    </dgm:pt>
    <dgm:pt modelId="{0EC423F6-45D3-944F-BAFA-720552033E60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Recognized approaches are</a:t>
          </a:r>
          <a:br>
            <a:rPr lang="en-US" sz="2000" b="1" i="0" dirty="0">
              <a:latin typeface="Calibri Bold"/>
              <a:cs typeface="Comic Sans MS"/>
            </a:rPr>
          </a:br>
          <a:r>
            <a:rPr lang="en-US" sz="2000" b="1" i="0" dirty="0">
              <a:latin typeface="Calibri Bold"/>
              <a:cs typeface="Comic Sans MS"/>
            </a:rPr>
            <a:t>Systemic hormonal treatment: GnRH‐a / </a:t>
          </a:r>
          <a:r>
            <a:rPr lang="en-US" sz="2000" b="1" i="0" dirty="0" err="1">
              <a:latin typeface="Calibri Bold"/>
              <a:cs typeface="Comic Sans MS"/>
            </a:rPr>
            <a:t>dienogest</a:t>
          </a:r>
          <a:r>
            <a:rPr lang="en-US" sz="2000" b="1" i="0" dirty="0">
              <a:latin typeface="Calibri Bold"/>
              <a:cs typeface="Comic Sans MS"/>
            </a:rPr>
            <a:t> (?)                                         Local hormonal treatment: LNG‐IUS or  Dan IUS </a:t>
          </a:r>
        </a:p>
      </dgm:t>
    </dgm:pt>
    <dgm:pt modelId="{CBE51EAB-8B0B-0842-8082-9832431EFEE8}" type="parTrans" cxnId="{9D23215D-E280-D64D-B9A3-F13DD0FCA7A5}">
      <dgm:prSet/>
      <dgm:spPr/>
      <dgm:t>
        <a:bodyPr/>
        <a:lstStyle/>
        <a:p>
          <a:endParaRPr lang="en-US"/>
        </a:p>
      </dgm:t>
    </dgm:pt>
    <dgm:pt modelId="{30A24AB9-C441-FF49-A144-4A7739DABA43}" type="sibTrans" cxnId="{9D23215D-E280-D64D-B9A3-F13DD0FCA7A5}">
      <dgm:prSet/>
      <dgm:spPr/>
      <dgm:t>
        <a:bodyPr/>
        <a:lstStyle/>
        <a:p>
          <a:endParaRPr lang="en-US"/>
        </a:p>
      </dgm:t>
    </dgm:pt>
    <dgm:pt modelId="{5A99AEEA-E2EE-3746-911A-B5F67EDE0646}" type="pres">
      <dgm:prSet presAssocID="{D5720333-D5AA-B04E-9867-7FD98119A43B}" presName="outerComposite" presStyleCnt="0">
        <dgm:presLayoutVars>
          <dgm:chMax val="5"/>
          <dgm:dir/>
          <dgm:resizeHandles val="exact"/>
        </dgm:presLayoutVars>
      </dgm:prSet>
      <dgm:spPr/>
    </dgm:pt>
    <dgm:pt modelId="{93C83E48-4C85-284B-82B3-EADB35D9B020}" type="pres">
      <dgm:prSet presAssocID="{D5720333-D5AA-B04E-9867-7FD98119A43B}" presName="dummyMaxCanvas" presStyleCnt="0">
        <dgm:presLayoutVars/>
      </dgm:prSet>
      <dgm:spPr/>
    </dgm:pt>
    <dgm:pt modelId="{F8644FC8-173A-0448-A115-F0F0E3A5AC12}" type="pres">
      <dgm:prSet presAssocID="{D5720333-D5AA-B04E-9867-7FD98119A43B}" presName="FourNodes_1" presStyleLbl="node1" presStyleIdx="0" presStyleCnt="4">
        <dgm:presLayoutVars>
          <dgm:bulletEnabled val="1"/>
        </dgm:presLayoutVars>
      </dgm:prSet>
      <dgm:spPr/>
    </dgm:pt>
    <dgm:pt modelId="{9237DC2A-C217-EC4E-8B0E-11EDE49C5635}" type="pres">
      <dgm:prSet presAssocID="{D5720333-D5AA-B04E-9867-7FD98119A43B}" presName="FourNodes_2" presStyleLbl="node1" presStyleIdx="1" presStyleCnt="4" custScaleY="84261" custLinFactNeighborX="223" custLinFactNeighborY="-5427">
        <dgm:presLayoutVars>
          <dgm:bulletEnabled val="1"/>
        </dgm:presLayoutVars>
      </dgm:prSet>
      <dgm:spPr/>
    </dgm:pt>
    <dgm:pt modelId="{C84CC157-2422-3D4C-97EF-EE5CE0E3C69A}" type="pres">
      <dgm:prSet presAssocID="{D5720333-D5AA-B04E-9867-7FD98119A43B}" presName="FourNodes_3" presStyleLbl="node1" presStyleIdx="2" presStyleCnt="4" custLinFactNeighborY="-13569">
        <dgm:presLayoutVars>
          <dgm:bulletEnabled val="1"/>
        </dgm:presLayoutVars>
      </dgm:prSet>
      <dgm:spPr/>
    </dgm:pt>
    <dgm:pt modelId="{8AE92C0F-EE7E-E94F-A4F1-1439FD8BAF0F}" type="pres">
      <dgm:prSet presAssocID="{D5720333-D5AA-B04E-9867-7FD98119A43B}" presName="FourNodes_4" presStyleLbl="node1" presStyleIdx="3" presStyleCnt="4" custScaleY="125237">
        <dgm:presLayoutVars>
          <dgm:bulletEnabled val="1"/>
        </dgm:presLayoutVars>
      </dgm:prSet>
      <dgm:spPr/>
    </dgm:pt>
    <dgm:pt modelId="{60F9E659-5854-FC46-AC66-8F79017FC0A6}" type="pres">
      <dgm:prSet presAssocID="{D5720333-D5AA-B04E-9867-7FD98119A43B}" presName="FourConn_1-2" presStyleLbl="fgAccFollowNode1" presStyleIdx="0" presStyleCnt="3">
        <dgm:presLayoutVars>
          <dgm:bulletEnabled val="1"/>
        </dgm:presLayoutVars>
      </dgm:prSet>
      <dgm:spPr/>
    </dgm:pt>
    <dgm:pt modelId="{0485C806-5B4B-B84B-9CE6-2D167A50FB45}" type="pres">
      <dgm:prSet presAssocID="{D5720333-D5AA-B04E-9867-7FD98119A43B}" presName="FourConn_2-3" presStyleLbl="fgAccFollowNode1" presStyleIdx="1" presStyleCnt="3">
        <dgm:presLayoutVars>
          <dgm:bulletEnabled val="1"/>
        </dgm:presLayoutVars>
      </dgm:prSet>
      <dgm:spPr/>
    </dgm:pt>
    <dgm:pt modelId="{4904F403-9AC8-D245-9C8D-EB7B245D1894}" type="pres">
      <dgm:prSet presAssocID="{D5720333-D5AA-B04E-9867-7FD98119A43B}" presName="FourConn_3-4" presStyleLbl="fgAccFollowNode1" presStyleIdx="2" presStyleCnt="3">
        <dgm:presLayoutVars>
          <dgm:bulletEnabled val="1"/>
        </dgm:presLayoutVars>
      </dgm:prSet>
      <dgm:spPr/>
    </dgm:pt>
    <dgm:pt modelId="{890F14C0-F73E-1949-B31E-FB9A3C2BFF3E}" type="pres">
      <dgm:prSet presAssocID="{D5720333-D5AA-B04E-9867-7FD98119A43B}" presName="FourNodes_1_text" presStyleLbl="node1" presStyleIdx="3" presStyleCnt="4">
        <dgm:presLayoutVars>
          <dgm:bulletEnabled val="1"/>
        </dgm:presLayoutVars>
      </dgm:prSet>
      <dgm:spPr/>
    </dgm:pt>
    <dgm:pt modelId="{44BEA0AC-6211-394E-A30E-A7FE9DB752BC}" type="pres">
      <dgm:prSet presAssocID="{D5720333-D5AA-B04E-9867-7FD98119A43B}" presName="FourNodes_2_text" presStyleLbl="node1" presStyleIdx="3" presStyleCnt="4">
        <dgm:presLayoutVars>
          <dgm:bulletEnabled val="1"/>
        </dgm:presLayoutVars>
      </dgm:prSet>
      <dgm:spPr/>
    </dgm:pt>
    <dgm:pt modelId="{60F050AB-7F51-D64F-B272-37C22E2326D5}" type="pres">
      <dgm:prSet presAssocID="{D5720333-D5AA-B04E-9867-7FD98119A43B}" presName="FourNodes_3_text" presStyleLbl="node1" presStyleIdx="3" presStyleCnt="4">
        <dgm:presLayoutVars>
          <dgm:bulletEnabled val="1"/>
        </dgm:presLayoutVars>
      </dgm:prSet>
      <dgm:spPr/>
    </dgm:pt>
    <dgm:pt modelId="{F191BA67-1733-4E46-A19A-C5B482D5C48B}" type="pres">
      <dgm:prSet presAssocID="{D5720333-D5AA-B04E-9867-7FD98119A43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AFFCA0B-DF7C-0248-8DB9-45B78D6EC3A2}" type="presOf" srcId="{9F41F57A-372C-1F43-8F54-A4486183C61B}" destId="{0485C806-5B4B-B84B-9CE6-2D167A50FB45}" srcOrd="0" destOrd="0" presId="urn:microsoft.com/office/officeart/2005/8/layout/vProcess5"/>
    <dgm:cxn modelId="{E1A8DE0D-8C34-6B47-A0EE-C2031574F517}" srcId="{D5720333-D5AA-B04E-9867-7FD98119A43B}" destId="{0B4EDF55-A30B-8E48-A1AA-925C1460AEC5}" srcOrd="0" destOrd="0" parTransId="{18C02DC8-E2AF-ED4E-BDFD-4BFA11DD680F}" sibTransId="{BCBA58DB-E80E-AC40-BA74-D9DFF5131BC2}"/>
    <dgm:cxn modelId="{B07AA618-8191-B44F-A434-8287D13F7319}" type="presOf" srcId="{0B4EDF55-A30B-8E48-A1AA-925C1460AEC5}" destId="{F8644FC8-173A-0448-A115-F0F0E3A5AC12}" srcOrd="0" destOrd="0" presId="urn:microsoft.com/office/officeart/2005/8/layout/vProcess5"/>
    <dgm:cxn modelId="{17BB8F25-6D30-1D41-A5CC-517F7545D4F5}" type="presOf" srcId="{92E8AE16-CAD3-B54B-B8C2-D3CC16159F89}" destId="{44BEA0AC-6211-394E-A30E-A7FE9DB752BC}" srcOrd="1" destOrd="0" presId="urn:microsoft.com/office/officeart/2005/8/layout/vProcess5"/>
    <dgm:cxn modelId="{3C80C14F-92EC-724E-B18C-B42853FD83D1}" type="presOf" srcId="{0EC423F6-45D3-944F-BAFA-720552033E60}" destId="{F191BA67-1733-4E46-A19A-C5B482D5C48B}" srcOrd="1" destOrd="0" presId="urn:microsoft.com/office/officeart/2005/8/layout/vProcess5"/>
    <dgm:cxn modelId="{9D23215D-E280-D64D-B9A3-F13DD0FCA7A5}" srcId="{D5720333-D5AA-B04E-9867-7FD98119A43B}" destId="{0EC423F6-45D3-944F-BAFA-720552033E60}" srcOrd="3" destOrd="0" parTransId="{CBE51EAB-8B0B-0842-8082-9832431EFEE8}" sibTransId="{30A24AB9-C441-FF49-A144-4A7739DABA43}"/>
    <dgm:cxn modelId="{D7AE4285-B715-A44F-B9E2-2992D4E13451}" type="presOf" srcId="{CE74FF68-410E-614B-A373-F0671EB5C0C6}" destId="{60F050AB-7F51-D64F-B272-37C22E2326D5}" srcOrd="1" destOrd="0" presId="urn:microsoft.com/office/officeart/2005/8/layout/vProcess5"/>
    <dgm:cxn modelId="{E6526E8D-5B62-EC48-94D3-E94E3D79971B}" type="presOf" srcId="{0B4EDF55-A30B-8E48-A1AA-925C1460AEC5}" destId="{890F14C0-F73E-1949-B31E-FB9A3C2BFF3E}" srcOrd="1" destOrd="0" presId="urn:microsoft.com/office/officeart/2005/8/layout/vProcess5"/>
    <dgm:cxn modelId="{7E43398F-DC65-0447-96C5-F034DA5CA959}" type="presOf" srcId="{BCBA58DB-E80E-AC40-BA74-D9DFF5131BC2}" destId="{60F9E659-5854-FC46-AC66-8F79017FC0A6}" srcOrd="0" destOrd="0" presId="urn:microsoft.com/office/officeart/2005/8/layout/vProcess5"/>
    <dgm:cxn modelId="{C1E0BF91-4126-564F-8346-418493F3D202}" type="presOf" srcId="{D5720333-D5AA-B04E-9867-7FD98119A43B}" destId="{5A99AEEA-E2EE-3746-911A-B5F67EDE0646}" srcOrd="0" destOrd="0" presId="urn:microsoft.com/office/officeart/2005/8/layout/vProcess5"/>
    <dgm:cxn modelId="{880AA492-A384-604F-BE30-556A1B9BF80F}" type="presOf" srcId="{F58814DF-AABA-784B-9268-21D8AACCF27A}" destId="{4904F403-9AC8-D245-9C8D-EB7B245D1894}" srcOrd="0" destOrd="0" presId="urn:microsoft.com/office/officeart/2005/8/layout/vProcess5"/>
    <dgm:cxn modelId="{EE674899-4B6E-8244-8E20-0223DB7902FD}" srcId="{D5720333-D5AA-B04E-9867-7FD98119A43B}" destId="{92E8AE16-CAD3-B54B-B8C2-D3CC16159F89}" srcOrd="1" destOrd="0" parTransId="{399AABA4-A652-AB47-A8E4-9AFF7B688949}" sibTransId="{9F41F57A-372C-1F43-8F54-A4486183C61B}"/>
    <dgm:cxn modelId="{DD17A79F-CBD5-A643-A975-6E957556ECEF}" type="presOf" srcId="{CE74FF68-410E-614B-A373-F0671EB5C0C6}" destId="{C84CC157-2422-3D4C-97EF-EE5CE0E3C69A}" srcOrd="0" destOrd="0" presId="urn:microsoft.com/office/officeart/2005/8/layout/vProcess5"/>
    <dgm:cxn modelId="{D894CDAB-6180-0C4B-8243-063CB51A8E79}" type="presOf" srcId="{92E8AE16-CAD3-B54B-B8C2-D3CC16159F89}" destId="{9237DC2A-C217-EC4E-8B0E-11EDE49C5635}" srcOrd="0" destOrd="0" presId="urn:microsoft.com/office/officeart/2005/8/layout/vProcess5"/>
    <dgm:cxn modelId="{0FA259BC-94E3-8345-B707-A9EADCC1E07C}" srcId="{D5720333-D5AA-B04E-9867-7FD98119A43B}" destId="{CE74FF68-410E-614B-A373-F0671EB5C0C6}" srcOrd="2" destOrd="0" parTransId="{E788404A-72FF-8641-A531-BB85E12E88D1}" sibTransId="{F58814DF-AABA-784B-9268-21D8AACCF27A}"/>
    <dgm:cxn modelId="{0E2B15D9-E54B-5D44-860D-EAEEB43F79C5}" type="presOf" srcId="{0EC423F6-45D3-944F-BAFA-720552033E60}" destId="{8AE92C0F-EE7E-E94F-A4F1-1439FD8BAF0F}" srcOrd="0" destOrd="0" presId="urn:microsoft.com/office/officeart/2005/8/layout/vProcess5"/>
    <dgm:cxn modelId="{E2DEB61E-819D-6747-98A7-F3B072107C82}" type="presParOf" srcId="{5A99AEEA-E2EE-3746-911A-B5F67EDE0646}" destId="{93C83E48-4C85-284B-82B3-EADB35D9B020}" srcOrd="0" destOrd="0" presId="urn:microsoft.com/office/officeart/2005/8/layout/vProcess5"/>
    <dgm:cxn modelId="{4CEB8160-DF1A-B348-A8F3-835FFED7348D}" type="presParOf" srcId="{5A99AEEA-E2EE-3746-911A-B5F67EDE0646}" destId="{F8644FC8-173A-0448-A115-F0F0E3A5AC12}" srcOrd="1" destOrd="0" presId="urn:microsoft.com/office/officeart/2005/8/layout/vProcess5"/>
    <dgm:cxn modelId="{80E60548-BE03-B84D-9180-EC5AC3B4CC19}" type="presParOf" srcId="{5A99AEEA-E2EE-3746-911A-B5F67EDE0646}" destId="{9237DC2A-C217-EC4E-8B0E-11EDE49C5635}" srcOrd="2" destOrd="0" presId="urn:microsoft.com/office/officeart/2005/8/layout/vProcess5"/>
    <dgm:cxn modelId="{35033872-AB9B-7842-B557-0306201E3991}" type="presParOf" srcId="{5A99AEEA-E2EE-3746-911A-B5F67EDE0646}" destId="{C84CC157-2422-3D4C-97EF-EE5CE0E3C69A}" srcOrd="3" destOrd="0" presId="urn:microsoft.com/office/officeart/2005/8/layout/vProcess5"/>
    <dgm:cxn modelId="{D2B5A809-F6C6-C14A-88B7-3490D1DA00AC}" type="presParOf" srcId="{5A99AEEA-E2EE-3746-911A-B5F67EDE0646}" destId="{8AE92C0F-EE7E-E94F-A4F1-1439FD8BAF0F}" srcOrd="4" destOrd="0" presId="urn:microsoft.com/office/officeart/2005/8/layout/vProcess5"/>
    <dgm:cxn modelId="{DC52DA59-E160-8141-9237-9FD0A524EE61}" type="presParOf" srcId="{5A99AEEA-E2EE-3746-911A-B5F67EDE0646}" destId="{60F9E659-5854-FC46-AC66-8F79017FC0A6}" srcOrd="5" destOrd="0" presId="urn:microsoft.com/office/officeart/2005/8/layout/vProcess5"/>
    <dgm:cxn modelId="{C3E8336B-E37A-7D48-AF41-819108F17668}" type="presParOf" srcId="{5A99AEEA-E2EE-3746-911A-B5F67EDE0646}" destId="{0485C806-5B4B-B84B-9CE6-2D167A50FB45}" srcOrd="6" destOrd="0" presId="urn:microsoft.com/office/officeart/2005/8/layout/vProcess5"/>
    <dgm:cxn modelId="{AF3B6441-6717-D442-951B-E52EFA769F23}" type="presParOf" srcId="{5A99AEEA-E2EE-3746-911A-B5F67EDE0646}" destId="{4904F403-9AC8-D245-9C8D-EB7B245D1894}" srcOrd="7" destOrd="0" presId="urn:microsoft.com/office/officeart/2005/8/layout/vProcess5"/>
    <dgm:cxn modelId="{66C2389F-AA0A-3D4E-8579-71A8B0E0C188}" type="presParOf" srcId="{5A99AEEA-E2EE-3746-911A-B5F67EDE0646}" destId="{890F14C0-F73E-1949-B31E-FB9A3C2BFF3E}" srcOrd="8" destOrd="0" presId="urn:microsoft.com/office/officeart/2005/8/layout/vProcess5"/>
    <dgm:cxn modelId="{15869D45-7202-904F-9A28-4DABE277A7B7}" type="presParOf" srcId="{5A99AEEA-E2EE-3746-911A-B5F67EDE0646}" destId="{44BEA0AC-6211-394E-A30E-A7FE9DB752BC}" srcOrd="9" destOrd="0" presId="urn:microsoft.com/office/officeart/2005/8/layout/vProcess5"/>
    <dgm:cxn modelId="{FC7696E1-4BDC-F44D-83E6-E84B231A3D42}" type="presParOf" srcId="{5A99AEEA-E2EE-3746-911A-B5F67EDE0646}" destId="{60F050AB-7F51-D64F-B272-37C22E2326D5}" srcOrd="10" destOrd="0" presId="urn:microsoft.com/office/officeart/2005/8/layout/vProcess5"/>
    <dgm:cxn modelId="{3E8CC82E-AA8D-6D40-B052-A1FFB67020EA}" type="presParOf" srcId="{5A99AEEA-E2EE-3746-911A-B5F67EDE0646}" destId="{F191BA67-1733-4E46-A19A-C5B482D5C48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1A4A6CC-AC2E-074D-B693-4A54278C8AAA}" type="doc">
      <dgm:prSet loTypeId="urn:microsoft.com/office/officeart/2005/8/layout/vProcess5" loCatId="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78C99D4-BFDB-7B40-BAD5-C8EF93700785}">
      <dgm:prSet/>
      <dgm:spPr/>
      <dgm:t>
        <a:bodyPr/>
        <a:lstStyle/>
        <a:p>
          <a:pPr rtl="0"/>
          <a:r>
            <a:rPr lang="en-US" b="1" i="0" dirty="0">
              <a:latin typeface="Calibri Bold"/>
              <a:cs typeface="Comic Sans MS"/>
            </a:rPr>
            <a:t>Excision or destruction of the diseased tissue with concomitant maintenance of the healthy </a:t>
          </a:r>
          <a:r>
            <a:rPr lang="en-US" b="1" i="0" dirty="0" err="1">
              <a:latin typeface="Calibri Bold"/>
              <a:cs typeface="Comic Sans MS"/>
            </a:rPr>
            <a:t>myometriun</a:t>
          </a:r>
          <a:r>
            <a:rPr lang="en-US" b="1" i="0" dirty="0">
              <a:latin typeface="Calibri Bold"/>
              <a:cs typeface="Comic Sans MS"/>
            </a:rPr>
            <a:t> is the goal of any surgical conservative treatment </a:t>
          </a:r>
        </a:p>
      </dgm:t>
    </dgm:pt>
    <dgm:pt modelId="{7D6BD218-3709-B344-9F9C-2404F4604020}" type="parTrans" cxnId="{02482B3A-67DD-A54C-9BA3-22FBF5328D6F}">
      <dgm:prSet/>
      <dgm:spPr/>
      <dgm:t>
        <a:bodyPr/>
        <a:lstStyle/>
        <a:p>
          <a:endParaRPr lang="en-US"/>
        </a:p>
      </dgm:t>
    </dgm:pt>
    <dgm:pt modelId="{EF1AD380-97B5-7A44-9885-85C2A763B849}" type="sibTrans" cxnId="{02482B3A-67DD-A54C-9BA3-22FBF5328D6F}">
      <dgm:prSet/>
      <dgm:spPr/>
      <dgm:t>
        <a:bodyPr/>
        <a:lstStyle/>
        <a:p>
          <a:endParaRPr lang="en-US"/>
        </a:p>
      </dgm:t>
    </dgm:pt>
    <dgm:pt modelId="{A2DC5CE3-B560-454E-ACF5-1676356B4358}">
      <dgm:prSet/>
      <dgm:spPr/>
      <dgm:t>
        <a:bodyPr/>
        <a:lstStyle/>
        <a:p>
          <a:pPr rtl="0"/>
          <a:r>
            <a:rPr lang="en-US" b="1" i="0" dirty="0" err="1">
              <a:latin typeface="Calibri Bold"/>
              <a:cs typeface="Comic Sans MS"/>
            </a:rPr>
            <a:t>Adenomyosis</a:t>
          </a:r>
          <a:r>
            <a:rPr lang="en-US" b="1" i="0" dirty="0">
              <a:latin typeface="Calibri Bold"/>
              <a:cs typeface="Comic Sans MS"/>
            </a:rPr>
            <a:t>/</a:t>
          </a:r>
          <a:r>
            <a:rPr lang="en-US" b="1" i="0" dirty="0" err="1">
              <a:latin typeface="Calibri Bold"/>
              <a:cs typeface="Comic Sans MS"/>
            </a:rPr>
            <a:t>adenomyomas</a:t>
          </a:r>
          <a:r>
            <a:rPr lang="en-US" b="1" i="0" dirty="0">
              <a:latin typeface="Calibri Bold"/>
              <a:cs typeface="Comic Sans MS"/>
            </a:rPr>
            <a:t> infiltrates myometrium </a:t>
          </a:r>
        </a:p>
      </dgm:t>
    </dgm:pt>
    <dgm:pt modelId="{2151BEAD-0C38-B243-9363-D985B10A8A75}" type="parTrans" cxnId="{9052DF1C-F4B9-8443-973E-0B395D5B2E80}">
      <dgm:prSet/>
      <dgm:spPr/>
      <dgm:t>
        <a:bodyPr/>
        <a:lstStyle/>
        <a:p>
          <a:endParaRPr lang="en-US"/>
        </a:p>
      </dgm:t>
    </dgm:pt>
    <dgm:pt modelId="{C7BE9822-022B-474A-8AE4-4B6CF103320B}" type="sibTrans" cxnId="{9052DF1C-F4B9-8443-973E-0B395D5B2E80}">
      <dgm:prSet/>
      <dgm:spPr/>
      <dgm:t>
        <a:bodyPr/>
        <a:lstStyle/>
        <a:p>
          <a:endParaRPr lang="en-US"/>
        </a:p>
      </dgm:t>
    </dgm:pt>
    <dgm:pt modelId="{59078EFE-9C76-BB4B-9D75-08C4C5CD32E4}">
      <dgm:prSet/>
      <dgm:spPr/>
      <dgm:t>
        <a:bodyPr/>
        <a:lstStyle/>
        <a:p>
          <a:pPr rtl="0"/>
          <a:r>
            <a:rPr lang="en-US" b="1" i="0" dirty="0" err="1">
              <a:latin typeface="Calibri Bold"/>
              <a:cs typeface="Comic Sans MS"/>
            </a:rPr>
            <a:t>Adenomyomectomy</a:t>
          </a:r>
          <a:r>
            <a:rPr lang="en-US" b="1" i="0" dirty="0">
              <a:latin typeface="Calibri Bold"/>
              <a:cs typeface="Comic Sans MS"/>
            </a:rPr>
            <a:t> is always associated with concomitant removal of some amount of </a:t>
          </a:r>
          <a:r>
            <a:rPr lang="en-US" b="1" i="0" dirty="0" err="1">
              <a:latin typeface="Calibri Bold"/>
              <a:cs typeface="Comic Sans MS"/>
            </a:rPr>
            <a:t>myometrial</a:t>
          </a:r>
          <a:r>
            <a:rPr lang="en-US" b="1" i="0" dirty="0">
              <a:latin typeface="Calibri Bold"/>
              <a:cs typeface="Comic Sans MS"/>
            </a:rPr>
            <a:t> tissue </a:t>
          </a:r>
        </a:p>
      </dgm:t>
    </dgm:pt>
    <dgm:pt modelId="{4F553148-7902-2642-90E2-52685F6AB229}" type="parTrans" cxnId="{38553E13-BB84-9D49-A22F-42D784391613}">
      <dgm:prSet/>
      <dgm:spPr/>
      <dgm:t>
        <a:bodyPr/>
        <a:lstStyle/>
        <a:p>
          <a:endParaRPr lang="en-US"/>
        </a:p>
      </dgm:t>
    </dgm:pt>
    <dgm:pt modelId="{B7FE65B6-36D8-284F-BC07-D3DA61234251}" type="sibTrans" cxnId="{38553E13-BB84-9D49-A22F-42D784391613}">
      <dgm:prSet/>
      <dgm:spPr/>
      <dgm:t>
        <a:bodyPr/>
        <a:lstStyle/>
        <a:p>
          <a:endParaRPr lang="en-US"/>
        </a:p>
      </dgm:t>
    </dgm:pt>
    <dgm:pt modelId="{11C19A68-6267-C64F-9B03-DD54C3847A06}" type="pres">
      <dgm:prSet presAssocID="{E1A4A6CC-AC2E-074D-B693-4A54278C8AAA}" presName="outerComposite" presStyleCnt="0">
        <dgm:presLayoutVars>
          <dgm:chMax val="5"/>
          <dgm:dir/>
          <dgm:resizeHandles val="exact"/>
        </dgm:presLayoutVars>
      </dgm:prSet>
      <dgm:spPr/>
    </dgm:pt>
    <dgm:pt modelId="{2D1E108F-A712-0646-BCE3-D0B2B1E93636}" type="pres">
      <dgm:prSet presAssocID="{E1A4A6CC-AC2E-074D-B693-4A54278C8AAA}" presName="dummyMaxCanvas" presStyleCnt="0">
        <dgm:presLayoutVars/>
      </dgm:prSet>
      <dgm:spPr/>
    </dgm:pt>
    <dgm:pt modelId="{F9FC26F6-DDEE-A54E-ACEE-DC4E1AC128F3}" type="pres">
      <dgm:prSet presAssocID="{E1A4A6CC-AC2E-074D-B693-4A54278C8AAA}" presName="ThreeNodes_1" presStyleLbl="node1" presStyleIdx="0" presStyleCnt="3">
        <dgm:presLayoutVars>
          <dgm:bulletEnabled val="1"/>
        </dgm:presLayoutVars>
      </dgm:prSet>
      <dgm:spPr/>
    </dgm:pt>
    <dgm:pt modelId="{B3A84E4A-F551-974C-8DD5-EBAE777DE520}" type="pres">
      <dgm:prSet presAssocID="{E1A4A6CC-AC2E-074D-B693-4A54278C8AAA}" presName="ThreeNodes_2" presStyleLbl="node1" presStyleIdx="1" presStyleCnt="3">
        <dgm:presLayoutVars>
          <dgm:bulletEnabled val="1"/>
        </dgm:presLayoutVars>
      </dgm:prSet>
      <dgm:spPr/>
    </dgm:pt>
    <dgm:pt modelId="{F0420D5F-3088-7448-A666-354F05E7F850}" type="pres">
      <dgm:prSet presAssocID="{E1A4A6CC-AC2E-074D-B693-4A54278C8AAA}" presName="ThreeNodes_3" presStyleLbl="node1" presStyleIdx="2" presStyleCnt="3">
        <dgm:presLayoutVars>
          <dgm:bulletEnabled val="1"/>
        </dgm:presLayoutVars>
      </dgm:prSet>
      <dgm:spPr/>
    </dgm:pt>
    <dgm:pt modelId="{A310219D-C789-B644-9105-C8C4ED9BD15E}" type="pres">
      <dgm:prSet presAssocID="{E1A4A6CC-AC2E-074D-B693-4A54278C8AAA}" presName="ThreeConn_1-2" presStyleLbl="fgAccFollowNode1" presStyleIdx="0" presStyleCnt="2">
        <dgm:presLayoutVars>
          <dgm:bulletEnabled val="1"/>
        </dgm:presLayoutVars>
      </dgm:prSet>
      <dgm:spPr/>
    </dgm:pt>
    <dgm:pt modelId="{FBCF1983-CE47-F74E-8A01-B04C0BABDD3A}" type="pres">
      <dgm:prSet presAssocID="{E1A4A6CC-AC2E-074D-B693-4A54278C8AAA}" presName="ThreeConn_2-3" presStyleLbl="fgAccFollowNode1" presStyleIdx="1" presStyleCnt="2">
        <dgm:presLayoutVars>
          <dgm:bulletEnabled val="1"/>
        </dgm:presLayoutVars>
      </dgm:prSet>
      <dgm:spPr/>
    </dgm:pt>
    <dgm:pt modelId="{39B68C98-90FD-E04B-BE32-90CBC9807305}" type="pres">
      <dgm:prSet presAssocID="{E1A4A6CC-AC2E-074D-B693-4A54278C8AAA}" presName="ThreeNodes_1_text" presStyleLbl="node1" presStyleIdx="2" presStyleCnt="3">
        <dgm:presLayoutVars>
          <dgm:bulletEnabled val="1"/>
        </dgm:presLayoutVars>
      </dgm:prSet>
      <dgm:spPr/>
    </dgm:pt>
    <dgm:pt modelId="{9DAD3BB2-0936-0641-8E24-8E6B86824D85}" type="pres">
      <dgm:prSet presAssocID="{E1A4A6CC-AC2E-074D-B693-4A54278C8AAA}" presName="ThreeNodes_2_text" presStyleLbl="node1" presStyleIdx="2" presStyleCnt="3">
        <dgm:presLayoutVars>
          <dgm:bulletEnabled val="1"/>
        </dgm:presLayoutVars>
      </dgm:prSet>
      <dgm:spPr/>
    </dgm:pt>
    <dgm:pt modelId="{FB639C30-96AB-174F-852D-AD11E81B1854}" type="pres">
      <dgm:prSet presAssocID="{E1A4A6CC-AC2E-074D-B693-4A54278C8AA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8553E13-BB84-9D49-A22F-42D784391613}" srcId="{E1A4A6CC-AC2E-074D-B693-4A54278C8AAA}" destId="{59078EFE-9C76-BB4B-9D75-08C4C5CD32E4}" srcOrd="2" destOrd="0" parTransId="{4F553148-7902-2642-90E2-52685F6AB229}" sibTransId="{B7FE65B6-36D8-284F-BC07-D3DA61234251}"/>
    <dgm:cxn modelId="{9052DF1C-F4B9-8443-973E-0B395D5B2E80}" srcId="{E1A4A6CC-AC2E-074D-B693-4A54278C8AAA}" destId="{A2DC5CE3-B560-454E-ACF5-1676356B4358}" srcOrd="1" destOrd="0" parTransId="{2151BEAD-0C38-B243-9363-D985B10A8A75}" sibTransId="{C7BE9822-022B-474A-8AE4-4B6CF103320B}"/>
    <dgm:cxn modelId="{EE8B602B-6C0C-BB43-8F7B-3C6C5745D2A7}" type="presOf" srcId="{C7BE9822-022B-474A-8AE4-4B6CF103320B}" destId="{FBCF1983-CE47-F74E-8A01-B04C0BABDD3A}" srcOrd="0" destOrd="0" presId="urn:microsoft.com/office/officeart/2005/8/layout/vProcess5"/>
    <dgm:cxn modelId="{6D1A242E-F89B-3046-B2D8-6FBCA4E5A1A7}" type="presOf" srcId="{978C99D4-BFDB-7B40-BAD5-C8EF93700785}" destId="{F9FC26F6-DDEE-A54E-ACEE-DC4E1AC128F3}" srcOrd="0" destOrd="0" presId="urn:microsoft.com/office/officeart/2005/8/layout/vProcess5"/>
    <dgm:cxn modelId="{02482B3A-67DD-A54C-9BA3-22FBF5328D6F}" srcId="{E1A4A6CC-AC2E-074D-B693-4A54278C8AAA}" destId="{978C99D4-BFDB-7B40-BAD5-C8EF93700785}" srcOrd="0" destOrd="0" parTransId="{7D6BD218-3709-B344-9F9C-2404F4604020}" sibTransId="{EF1AD380-97B5-7A44-9885-85C2A763B849}"/>
    <dgm:cxn modelId="{72F19560-61DC-F749-9FA8-09E3C3AB50B3}" type="presOf" srcId="{EF1AD380-97B5-7A44-9885-85C2A763B849}" destId="{A310219D-C789-B644-9105-C8C4ED9BD15E}" srcOrd="0" destOrd="0" presId="urn:microsoft.com/office/officeart/2005/8/layout/vProcess5"/>
    <dgm:cxn modelId="{CA6C0D7E-0C4C-2642-8A1E-6916B6C79EDA}" type="presOf" srcId="{E1A4A6CC-AC2E-074D-B693-4A54278C8AAA}" destId="{11C19A68-6267-C64F-9B03-DD54C3847A06}" srcOrd="0" destOrd="0" presId="urn:microsoft.com/office/officeart/2005/8/layout/vProcess5"/>
    <dgm:cxn modelId="{BD86F494-B1CA-0B49-972B-93DABE473215}" type="presOf" srcId="{A2DC5CE3-B560-454E-ACF5-1676356B4358}" destId="{B3A84E4A-F551-974C-8DD5-EBAE777DE520}" srcOrd="0" destOrd="0" presId="urn:microsoft.com/office/officeart/2005/8/layout/vProcess5"/>
    <dgm:cxn modelId="{61DEE1AA-95C7-C748-A8B2-F1BAC309C15E}" type="presOf" srcId="{A2DC5CE3-B560-454E-ACF5-1676356B4358}" destId="{9DAD3BB2-0936-0641-8E24-8E6B86824D85}" srcOrd="1" destOrd="0" presId="urn:microsoft.com/office/officeart/2005/8/layout/vProcess5"/>
    <dgm:cxn modelId="{D8F4DBD2-2CEB-8B4D-818B-C2521445F7A9}" type="presOf" srcId="{59078EFE-9C76-BB4B-9D75-08C4C5CD32E4}" destId="{F0420D5F-3088-7448-A666-354F05E7F850}" srcOrd="0" destOrd="0" presId="urn:microsoft.com/office/officeart/2005/8/layout/vProcess5"/>
    <dgm:cxn modelId="{32045BEF-BC3A-1B4D-8FB4-6496EA2654B2}" type="presOf" srcId="{59078EFE-9C76-BB4B-9D75-08C4C5CD32E4}" destId="{FB639C30-96AB-174F-852D-AD11E81B1854}" srcOrd="1" destOrd="0" presId="urn:microsoft.com/office/officeart/2005/8/layout/vProcess5"/>
    <dgm:cxn modelId="{DFF91EF1-45B1-AF46-ABEF-C228B0C4B56D}" type="presOf" srcId="{978C99D4-BFDB-7B40-BAD5-C8EF93700785}" destId="{39B68C98-90FD-E04B-BE32-90CBC9807305}" srcOrd="1" destOrd="0" presId="urn:microsoft.com/office/officeart/2005/8/layout/vProcess5"/>
    <dgm:cxn modelId="{C558AF1E-845E-9843-A90B-20D6AD397ECF}" type="presParOf" srcId="{11C19A68-6267-C64F-9B03-DD54C3847A06}" destId="{2D1E108F-A712-0646-BCE3-D0B2B1E93636}" srcOrd="0" destOrd="0" presId="urn:microsoft.com/office/officeart/2005/8/layout/vProcess5"/>
    <dgm:cxn modelId="{F1CD8793-1579-C641-80EA-026764A1EE65}" type="presParOf" srcId="{11C19A68-6267-C64F-9B03-DD54C3847A06}" destId="{F9FC26F6-DDEE-A54E-ACEE-DC4E1AC128F3}" srcOrd="1" destOrd="0" presId="urn:microsoft.com/office/officeart/2005/8/layout/vProcess5"/>
    <dgm:cxn modelId="{0B1CD72E-9EE1-8F40-AC38-51B98B8DBB8F}" type="presParOf" srcId="{11C19A68-6267-C64F-9B03-DD54C3847A06}" destId="{B3A84E4A-F551-974C-8DD5-EBAE777DE520}" srcOrd="2" destOrd="0" presId="urn:microsoft.com/office/officeart/2005/8/layout/vProcess5"/>
    <dgm:cxn modelId="{C73DF248-871F-7144-B052-6AB2FEC048DC}" type="presParOf" srcId="{11C19A68-6267-C64F-9B03-DD54C3847A06}" destId="{F0420D5F-3088-7448-A666-354F05E7F850}" srcOrd="3" destOrd="0" presId="urn:microsoft.com/office/officeart/2005/8/layout/vProcess5"/>
    <dgm:cxn modelId="{6760539F-F4AE-AA49-92C6-B2423336BF77}" type="presParOf" srcId="{11C19A68-6267-C64F-9B03-DD54C3847A06}" destId="{A310219D-C789-B644-9105-C8C4ED9BD15E}" srcOrd="4" destOrd="0" presId="urn:microsoft.com/office/officeart/2005/8/layout/vProcess5"/>
    <dgm:cxn modelId="{5544D123-10E4-0845-9535-9AA7185D6382}" type="presParOf" srcId="{11C19A68-6267-C64F-9B03-DD54C3847A06}" destId="{FBCF1983-CE47-F74E-8A01-B04C0BABDD3A}" srcOrd="5" destOrd="0" presId="urn:microsoft.com/office/officeart/2005/8/layout/vProcess5"/>
    <dgm:cxn modelId="{BFCB721D-4D62-5F42-B184-189E610E8050}" type="presParOf" srcId="{11C19A68-6267-C64F-9B03-DD54C3847A06}" destId="{39B68C98-90FD-E04B-BE32-90CBC9807305}" srcOrd="6" destOrd="0" presId="urn:microsoft.com/office/officeart/2005/8/layout/vProcess5"/>
    <dgm:cxn modelId="{C4B28BB7-0C19-4245-AD42-69EC4D5CBD5A}" type="presParOf" srcId="{11C19A68-6267-C64F-9B03-DD54C3847A06}" destId="{9DAD3BB2-0936-0641-8E24-8E6B86824D85}" srcOrd="7" destOrd="0" presId="urn:microsoft.com/office/officeart/2005/8/layout/vProcess5"/>
    <dgm:cxn modelId="{3A4A1C20-212B-AC49-9FD1-1A69B5A3FD81}" type="presParOf" srcId="{11C19A68-6267-C64F-9B03-DD54C3847A06}" destId="{FB639C30-96AB-174F-852D-AD11E81B185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23FDB17-FA8E-C348-9BAD-53D1DC279627}" type="doc">
      <dgm:prSet loTypeId="urn:microsoft.com/office/officeart/2005/8/layout/process4" loCatId="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A0841A-D7EE-654D-878C-C4E786310F0B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Preoperative mapping of the lesion with MRI is necessary; use of the MRI images as a guide for lesion’s excision in the OR </a:t>
          </a:r>
        </a:p>
      </dgm:t>
    </dgm:pt>
    <dgm:pt modelId="{4E52AF29-61F8-4047-A57E-92787C1E51F1}" type="parTrans" cxnId="{9A220830-7F15-F843-A550-63CBA235B5EA}">
      <dgm:prSet/>
      <dgm:spPr/>
      <dgm:t>
        <a:bodyPr/>
        <a:lstStyle/>
        <a:p>
          <a:endParaRPr lang="en-US"/>
        </a:p>
      </dgm:t>
    </dgm:pt>
    <dgm:pt modelId="{02FC6394-824A-AD4D-B2D3-62189C502AF5}" type="sibTrans" cxnId="{9A220830-7F15-F843-A550-63CBA235B5EA}">
      <dgm:prSet/>
      <dgm:spPr/>
      <dgm:t>
        <a:bodyPr/>
        <a:lstStyle/>
        <a:p>
          <a:endParaRPr lang="en-US"/>
        </a:p>
      </dgm:t>
    </dgm:pt>
    <dgm:pt modelId="{E3C8161F-FADC-CD4A-9016-39CC7D57835E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Pretreatment with </a:t>
          </a:r>
          <a:r>
            <a:rPr lang="en-US" sz="2000" b="1" i="0" dirty="0" err="1">
              <a:latin typeface="Calibri Bold"/>
              <a:cs typeface="Comic Sans MS"/>
            </a:rPr>
            <a:t>GnRH</a:t>
          </a:r>
          <a:r>
            <a:rPr lang="en-US" sz="2000" b="1" i="0" dirty="0">
              <a:latin typeface="Calibri Bold"/>
              <a:cs typeface="Comic Sans MS"/>
            </a:rPr>
            <a:t>‐a should be avoided; it worsens the recognition of the </a:t>
          </a:r>
          <a:r>
            <a:rPr lang="en-US" sz="2000" b="1" i="0" dirty="0" err="1">
              <a:latin typeface="Calibri Bold"/>
              <a:cs typeface="Comic Sans MS"/>
            </a:rPr>
            <a:t>adenomyotic</a:t>
          </a:r>
          <a:r>
            <a:rPr lang="en-US" sz="2000" b="1" i="0" dirty="0">
              <a:latin typeface="Calibri Bold"/>
              <a:cs typeface="Comic Sans MS"/>
            </a:rPr>
            <a:t> lesion’s borders </a:t>
          </a:r>
        </a:p>
      </dgm:t>
    </dgm:pt>
    <dgm:pt modelId="{BC05AC2E-2EE9-D246-8783-032C1098262E}" type="parTrans" cxnId="{9E5EDE34-99E4-CE4A-B3F3-A044E060303B}">
      <dgm:prSet/>
      <dgm:spPr/>
      <dgm:t>
        <a:bodyPr/>
        <a:lstStyle/>
        <a:p>
          <a:endParaRPr lang="en-US"/>
        </a:p>
      </dgm:t>
    </dgm:pt>
    <dgm:pt modelId="{BF3616EE-3A10-C644-BA49-48EA9DC053AA}" type="sibTrans" cxnId="{9E5EDE34-99E4-CE4A-B3F3-A044E060303B}">
      <dgm:prSet/>
      <dgm:spPr/>
      <dgm:t>
        <a:bodyPr/>
        <a:lstStyle/>
        <a:p>
          <a:endParaRPr lang="en-US"/>
        </a:p>
      </dgm:t>
    </dgm:pt>
    <dgm:pt modelId="{1F444B04-9A97-B14D-A787-482F67E7A1D6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Preparation for intraoperative use of imaging technique; consider TVS or even laparoscopic probes </a:t>
          </a:r>
        </a:p>
      </dgm:t>
    </dgm:pt>
    <dgm:pt modelId="{4577C25B-ADEA-8D4A-9143-F397E0110BBA}" type="parTrans" cxnId="{7D6FA34D-F4C8-544D-BCDB-FE9BDA389EBE}">
      <dgm:prSet/>
      <dgm:spPr/>
      <dgm:t>
        <a:bodyPr/>
        <a:lstStyle/>
        <a:p>
          <a:endParaRPr lang="en-US"/>
        </a:p>
      </dgm:t>
    </dgm:pt>
    <dgm:pt modelId="{0D92ACE1-CD32-654B-931C-1B539712CB5E}" type="sibTrans" cxnId="{7D6FA34D-F4C8-544D-BCDB-FE9BDA389EBE}">
      <dgm:prSet/>
      <dgm:spPr/>
      <dgm:t>
        <a:bodyPr/>
        <a:lstStyle/>
        <a:p>
          <a:endParaRPr lang="en-US"/>
        </a:p>
      </dgm:t>
    </dgm:pt>
    <dgm:pt modelId="{53CAD6EC-1612-9A41-8107-2839D6A96349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Plan for intraoperative use of accessory instruments: uterine manipulators, methylene blue or indigo‐carmine </a:t>
          </a:r>
        </a:p>
      </dgm:t>
    </dgm:pt>
    <dgm:pt modelId="{7A4B63AD-4D86-4E45-A771-498D1EE1EBCE}" type="parTrans" cxnId="{C6AA7166-6A22-4A41-85EE-94E5FBDB2803}">
      <dgm:prSet/>
      <dgm:spPr/>
      <dgm:t>
        <a:bodyPr/>
        <a:lstStyle/>
        <a:p>
          <a:endParaRPr lang="en-US"/>
        </a:p>
      </dgm:t>
    </dgm:pt>
    <dgm:pt modelId="{AA328041-8854-7348-B7C0-AB6C0CA61EC5}" type="sibTrans" cxnId="{C6AA7166-6A22-4A41-85EE-94E5FBDB2803}">
      <dgm:prSet/>
      <dgm:spPr/>
      <dgm:t>
        <a:bodyPr/>
        <a:lstStyle/>
        <a:p>
          <a:endParaRPr lang="en-US"/>
        </a:p>
      </dgm:t>
    </dgm:pt>
    <dgm:pt modelId="{6BA1C424-E0AB-5540-A12C-E92F88C288B5}" type="pres">
      <dgm:prSet presAssocID="{C23FDB17-FA8E-C348-9BAD-53D1DC279627}" presName="Name0" presStyleCnt="0">
        <dgm:presLayoutVars>
          <dgm:dir/>
          <dgm:animLvl val="lvl"/>
          <dgm:resizeHandles val="exact"/>
        </dgm:presLayoutVars>
      </dgm:prSet>
      <dgm:spPr/>
    </dgm:pt>
    <dgm:pt modelId="{B7A02828-C3E8-1847-8F7E-D6432E9E80DE}" type="pres">
      <dgm:prSet presAssocID="{53CAD6EC-1612-9A41-8107-2839D6A96349}" presName="boxAndChildren" presStyleCnt="0"/>
      <dgm:spPr/>
    </dgm:pt>
    <dgm:pt modelId="{4F1699BA-2B70-C14C-9D97-5F587B494559}" type="pres">
      <dgm:prSet presAssocID="{53CAD6EC-1612-9A41-8107-2839D6A96349}" presName="parentTextBox" presStyleLbl="node1" presStyleIdx="0" presStyleCnt="4"/>
      <dgm:spPr/>
    </dgm:pt>
    <dgm:pt modelId="{9D3FD45E-0A3D-D44E-A618-8139B17B69C5}" type="pres">
      <dgm:prSet presAssocID="{0D92ACE1-CD32-654B-931C-1B539712CB5E}" presName="sp" presStyleCnt="0"/>
      <dgm:spPr/>
    </dgm:pt>
    <dgm:pt modelId="{EEBBD657-AA61-CC44-93F8-206B76566580}" type="pres">
      <dgm:prSet presAssocID="{1F444B04-9A97-B14D-A787-482F67E7A1D6}" presName="arrowAndChildren" presStyleCnt="0"/>
      <dgm:spPr/>
    </dgm:pt>
    <dgm:pt modelId="{7F56BFD6-A909-5541-9CF7-444D6A54583A}" type="pres">
      <dgm:prSet presAssocID="{1F444B04-9A97-B14D-A787-482F67E7A1D6}" presName="parentTextArrow" presStyleLbl="node1" presStyleIdx="1" presStyleCnt="4"/>
      <dgm:spPr/>
    </dgm:pt>
    <dgm:pt modelId="{EEA8EF5F-8340-CC43-A1D7-4179864C3DC1}" type="pres">
      <dgm:prSet presAssocID="{BF3616EE-3A10-C644-BA49-48EA9DC053AA}" presName="sp" presStyleCnt="0"/>
      <dgm:spPr/>
    </dgm:pt>
    <dgm:pt modelId="{50DA1F00-79E5-E446-8C22-9A2E4FCA5D8B}" type="pres">
      <dgm:prSet presAssocID="{E3C8161F-FADC-CD4A-9016-39CC7D57835E}" presName="arrowAndChildren" presStyleCnt="0"/>
      <dgm:spPr/>
    </dgm:pt>
    <dgm:pt modelId="{B9076E9F-051B-4C4F-98BD-0C9F3C8AB6BD}" type="pres">
      <dgm:prSet presAssocID="{E3C8161F-FADC-CD4A-9016-39CC7D57835E}" presName="parentTextArrow" presStyleLbl="node1" presStyleIdx="2" presStyleCnt="4"/>
      <dgm:spPr/>
    </dgm:pt>
    <dgm:pt modelId="{299722A7-0E76-1145-863E-AA47960C7B6C}" type="pres">
      <dgm:prSet presAssocID="{02FC6394-824A-AD4D-B2D3-62189C502AF5}" presName="sp" presStyleCnt="0"/>
      <dgm:spPr/>
    </dgm:pt>
    <dgm:pt modelId="{E8A08816-7889-1946-BE99-B52CEAA36F0B}" type="pres">
      <dgm:prSet presAssocID="{6AA0841A-D7EE-654D-878C-C4E786310F0B}" presName="arrowAndChildren" presStyleCnt="0"/>
      <dgm:spPr/>
    </dgm:pt>
    <dgm:pt modelId="{299C9F05-C63A-DC46-93A6-4F472EC88789}" type="pres">
      <dgm:prSet presAssocID="{6AA0841A-D7EE-654D-878C-C4E786310F0B}" presName="parentTextArrow" presStyleLbl="node1" presStyleIdx="3" presStyleCnt="4"/>
      <dgm:spPr/>
    </dgm:pt>
  </dgm:ptLst>
  <dgm:cxnLst>
    <dgm:cxn modelId="{9A220830-7F15-F843-A550-63CBA235B5EA}" srcId="{C23FDB17-FA8E-C348-9BAD-53D1DC279627}" destId="{6AA0841A-D7EE-654D-878C-C4E786310F0B}" srcOrd="0" destOrd="0" parTransId="{4E52AF29-61F8-4047-A57E-92787C1E51F1}" sibTransId="{02FC6394-824A-AD4D-B2D3-62189C502AF5}"/>
    <dgm:cxn modelId="{9E5EDE34-99E4-CE4A-B3F3-A044E060303B}" srcId="{C23FDB17-FA8E-C348-9BAD-53D1DC279627}" destId="{E3C8161F-FADC-CD4A-9016-39CC7D57835E}" srcOrd="1" destOrd="0" parTransId="{BC05AC2E-2EE9-D246-8783-032C1098262E}" sibTransId="{BF3616EE-3A10-C644-BA49-48EA9DC053AA}"/>
    <dgm:cxn modelId="{7D6FA34D-F4C8-544D-BCDB-FE9BDA389EBE}" srcId="{C23FDB17-FA8E-C348-9BAD-53D1DC279627}" destId="{1F444B04-9A97-B14D-A787-482F67E7A1D6}" srcOrd="2" destOrd="0" parTransId="{4577C25B-ADEA-8D4A-9143-F397E0110BBA}" sibTransId="{0D92ACE1-CD32-654B-931C-1B539712CB5E}"/>
    <dgm:cxn modelId="{C6AA7166-6A22-4A41-85EE-94E5FBDB2803}" srcId="{C23FDB17-FA8E-C348-9BAD-53D1DC279627}" destId="{53CAD6EC-1612-9A41-8107-2839D6A96349}" srcOrd="3" destOrd="0" parTransId="{7A4B63AD-4D86-4E45-A771-498D1EE1EBCE}" sibTransId="{AA328041-8854-7348-B7C0-AB6C0CA61EC5}"/>
    <dgm:cxn modelId="{4870A2B0-4851-0C4B-9ECA-490855BDF9C3}" type="presOf" srcId="{1F444B04-9A97-B14D-A787-482F67E7A1D6}" destId="{7F56BFD6-A909-5541-9CF7-444D6A54583A}" srcOrd="0" destOrd="0" presId="urn:microsoft.com/office/officeart/2005/8/layout/process4"/>
    <dgm:cxn modelId="{D24654C9-64B7-A747-9B7C-2B9AFFC00D70}" type="presOf" srcId="{6AA0841A-D7EE-654D-878C-C4E786310F0B}" destId="{299C9F05-C63A-DC46-93A6-4F472EC88789}" srcOrd="0" destOrd="0" presId="urn:microsoft.com/office/officeart/2005/8/layout/process4"/>
    <dgm:cxn modelId="{350535D2-BFAF-234C-A59D-08F061ED815C}" type="presOf" srcId="{C23FDB17-FA8E-C348-9BAD-53D1DC279627}" destId="{6BA1C424-E0AB-5540-A12C-E92F88C288B5}" srcOrd="0" destOrd="0" presId="urn:microsoft.com/office/officeart/2005/8/layout/process4"/>
    <dgm:cxn modelId="{DCC458E3-36F2-BF4A-A0BC-FBE7892679D1}" type="presOf" srcId="{E3C8161F-FADC-CD4A-9016-39CC7D57835E}" destId="{B9076E9F-051B-4C4F-98BD-0C9F3C8AB6BD}" srcOrd="0" destOrd="0" presId="urn:microsoft.com/office/officeart/2005/8/layout/process4"/>
    <dgm:cxn modelId="{640D6EEE-1B8F-0F42-89B5-BCA7D97467E4}" type="presOf" srcId="{53CAD6EC-1612-9A41-8107-2839D6A96349}" destId="{4F1699BA-2B70-C14C-9D97-5F587B494559}" srcOrd="0" destOrd="0" presId="urn:microsoft.com/office/officeart/2005/8/layout/process4"/>
    <dgm:cxn modelId="{CFA79AB9-6B0D-674F-B268-85B1662FDFC3}" type="presParOf" srcId="{6BA1C424-E0AB-5540-A12C-E92F88C288B5}" destId="{B7A02828-C3E8-1847-8F7E-D6432E9E80DE}" srcOrd="0" destOrd="0" presId="urn:microsoft.com/office/officeart/2005/8/layout/process4"/>
    <dgm:cxn modelId="{981E41D8-733B-AA45-BC9C-646893CCBD33}" type="presParOf" srcId="{B7A02828-C3E8-1847-8F7E-D6432E9E80DE}" destId="{4F1699BA-2B70-C14C-9D97-5F587B494559}" srcOrd="0" destOrd="0" presId="urn:microsoft.com/office/officeart/2005/8/layout/process4"/>
    <dgm:cxn modelId="{0678ADB8-F070-5942-AE23-546192C22656}" type="presParOf" srcId="{6BA1C424-E0AB-5540-A12C-E92F88C288B5}" destId="{9D3FD45E-0A3D-D44E-A618-8139B17B69C5}" srcOrd="1" destOrd="0" presId="urn:microsoft.com/office/officeart/2005/8/layout/process4"/>
    <dgm:cxn modelId="{394E02C0-E2B4-154C-8A94-53D8E65DF448}" type="presParOf" srcId="{6BA1C424-E0AB-5540-A12C-E92F88C288B5}" destId="{EEBBD657-AA61-CC44-93F8-206B76566580}" srcOrd="2" destOrd="0" presId="urn:microsoft.com/office/officeart/2005/8/layout/process4"/>
    <dgm:cxn modelId="{485A5F09-7E61-2E43-A2F4-E2828A70E6E3}" type="presParOf" srcId="{EEBBD657-AA61-CC44-93F8-206B76566580}" destId="{7F56BFD6-A909-5541-9CF7-444D6A54583A}" srcOrd="0" destOrd="0" presId="urn:microsoft.com/office/officeart/2005/8/layout/process4"/>
    <dgm:cxn modelId="{718D5B75-7920-F648-9CF0-F96D840BC7B2}" type="presParOf" srcId="{6BA1C424-E0AB-5540-A12C-E92F88C288B5}" destId="{EEA8EF5F-8340-CC43-A1D7-4179864C3DC1}" srcOrd="3" destOrd="0" presId="urn:microsoft.com/office/officeart/2005/8/layout/process4"/>
    <dgm:cxn modelId="{4C55CA31-4E78-154C-B321-D78397AE046B}" type="presParOf" srcId="{6BA1C424-E0AB-5540-A12C-E92F88C288B5}" destId="{50DA1F00-79E5-E446-8C22-9A2E4FCA5D8B}" srcOrd="4" destOrd="0" presId="urn:microsoft.com/office/officeart/2005/8/layout/process4"/>
    <dgm:cxn modelId="{7C68E0A0-AF79-E54F-9608-86F36B422D7F}" type="presParOf" srcId="{50DA1F00-79E5-E446-8C22-9A2E4FCA5D8B}" destId="{B9076E9F-051B-4C4F-98BD-0C9F3C8AB6BD}" srcOrd="0" destOrd="0" presId="urn:microsoft.com/office/officeart/2005/8/layout/process4"/>
    <dgm:cxn modelId="{26446E55-6A51-DD47-810E-D8E49091F5D2}" type="presParOf" srcId="{6BA1C424-E0AB-5540-A12C-E92F88C288B5}" destId="{299722A7-0E76-1145-863E-AA47960C7B6C}" srcOrd="5" destOrd="0" presId="urn:microsoft.com/office/officeart/2005/8/layout/process4"/>
    <dgm:cxn modelId="{5C464338-945B-C14F-93D4-3E9FFE55CF27}" type="presParOf" srcId="{6BA1C424-E0AB-5540-A12C-E92F88C288B5}" destId="{E8A08816-7889-1946-BE99-B52CEAA36F0B}" srcOrd="6" destOrd="0" presId="urn:microsoft.com/office/officeart/2005/8/layout/process4"/>
    <dgm:cxn modelId="{051D853A-0CA4-5E4A-835C-815DF1E47307}" type="presParOf" srcId="{E8A08816-7889-1946-BE99-B52CEAA36F0B}" destId="{299C9F05-C63A-DC46-93A6-4F472EC887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EB6DF64-3A9C-B647-BED1-D841305E6EE3}" type="doc">
      <dgm:prSet loTypeId="urn:microsoft.com/office/officeart/2005/8/layout/process4" loCatId="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95EFA66-C4F5-D548-A849-2F69805AC6D8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Bleeding prevention and control; consider the use of </a:t>
          </a:r>
          <a:r>
            <a:rPr lang="en-US" sz="2000" b="1" i="0" dirty="0" err="1">
              <a:latin typeface="Calibri Bold"/>
              <a:cs typeface="Comic Sans MS"/>
            </a:rPr>
            <a:t>vasoconstricting</a:t>
          </a:r>
          <a:r>
            <a:rPr lang="en-US" sz="2000" b="1" i="0" dirty="0">
              <a:latin typeface="Calibri Bold"/>
              <a:cs typeface="Comic Sans MS"/>
            </a:rPr>
            <a:t> agents (vasopressin or epinephrine) </a:t>
          </a:r>
        </a:p>
      </dgm:t>
    </dgm:pt>
    <dgm:pt modelId="{CCA061F3-50D3-FC4B-AEBE-1463412AB6A2}" type="parTrans" cxnId="{21A2932C-5EB5-E148-B8D1-E94DAB5535E8}">
      <dgm:prSet/>
      <dgm:spPr/>
      <dgm:t>
        <a:bodyPr/>
        <a:lstStyle/>
        <a:p>
          <a:endParaRPr lang="en-US"/>
        </a:p>
      </dgm:t>
    </dgm:pt>
    <dgm:pt modelId="{4BF659B2-AB22-F34A-AE9B-C650173BA0EC}" type="sibTrans" cxnId="{21A2932C-5EB5-E148-B8D1-E94DAB5535E8}">
      <dgm:prSet/>
      <dgm:spPr/>
      <dgm:t>
        <a:bodyPr/>
        <a:lstStyle/>
        <a:p>
          <a:endParaRPr lang="en-US"/>
        </a:p>
      </dgm:t>
    </dgm:pt>
    <dgm:pt modelId="{5D146F2E-ED5E-EC45-94EC-48D4EF866B3B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Bleeding prevention and control; consider mechanical with transient occlusion of the uterine arteries (tourniquet, clips) </a:t>
          </a:r>
        </a:p>
      </dgm:t>
    </dgm:pt>
    <dgm:pt modelId="{2A2A5076-7B19-DA4A-9D5A-B1EA61FC02D8}" type="parTrans" cxnId="{830D5B72-7763-8546-B401-0CD04BB2A035}">
      <dgm:prSet/>
      <dgm:spPr/>
      <dgm:t>
        <a:bodyPr/>
        <a:lstStyle/>
        <a:p>
          <a:endParaRPr lang="en-US"/>
        </a:p>
      </dgm:t>
    </dgm:pt>
    <dgm:pt modelId="{9878DE6A-628D-0A44-9F75-383F38DD99EB}" type="sibTrans" cxnId="{830D5B72-7763-8546-B401-0CD04BB2A035}">
      <dgm:prSet/>
      <dgm:spPr/>
      <dgm:t>
        <a:bodyPr/>
        <a:lstStyle/>
        <a:p>
          <a:endParaRPr lang="en-US"/>
        </a:p>
      </dgm:t>
    </dgm:pt>
    <dgm:pt modelId="{755D0898-E393-AC4D-9194-7A54E7A2839D}">
      <dgm:prSet custT="1"/>
      <dgm:spPr/>
      <dgm:t>
        <a:bodyPr/>
        <a:lstStyle/>
        <a:p>
          <a:pPr rtl="0"/>
          <a:r>
            <a:rPr lang="en-US" sz="2000" b="1" i="0" dirty="0" err="1">
              <a:latin typeface="Calibri Bold"/>
              <a:cs typeface="Comic Sans MS"/>
            </a:rPr>
            <a:t>Electrosurgery</a:t>
          </a:r>
          <a:r>
            <a:rPr lang="en-US" sz="2000" b="1" i="0" dirty="0">
              <a:latin typeface="Calibri Bold"/>
              <a:cs typeface="Comic Sans MS"/>
            </a:rPr>
            <a:t> could be used for incision, sharp dissection of the </a:t>
          </a:r>
          <a:r>
            <a:rPr lang="en-US" sz="2000" b="1" i="0" dirty="0" err="1">
              <a:latin typeface="Calibri Bold"/>
              <a:cs typeface="Comic Sans MS"/>
            </a:rPr>
            <a:t>adenomyotic</a:t>
          </a:r>
          <a:r>
            <a:rPr lang="en-US" sz="2000" b="1" i="0" dirty="0">
              <a:latin typeface="Calibri Bold"/>
              <a:cs typeface="Comic Sans MS"/>
            </a:rPr>
            <a:t> lesions and bleeding control </a:t>
          </a:r>
        </a:p>
      </dgm:t>
    </dgm:pt>
    <dgm:pt modelId="{F32430E0-95A8-B942-9A23-5024B8F99DE8}" type="parTrans" cxnId="{D852C2EF-7192-994B-B14A-687E3D60E234}">
      <dgm:prSet/>
      <dgm:spPr/>
      <dgm:t>
        <a:bodyPr/>
        <a:lstStyle/>
        <a:p>
          <a:endParaRPr lang="en-US"/>
        </a:p>
      </dgm:t>
    </dgm:pt>
    <dgm:pt modelId="{E4247EAB-4456-6A47-8916-6BF52F1B7232}" type="sibTrans" cxnId="{D852C2EF-7192-994B-B14A-687E3D60E234}">
      <dgm:prSet/>
      <dgm:spPr/>
      <dgm:t>
        <a:bodyPr/>
        <a:lstStyle/>
        <a:p>
          <a:endParaRPr lang="en-US"/>
        </a:p>
      </dgm:t>
    </dgm:pt>
    <dgm:pt modelId="{05D6774F-1A03-934B-94F7-3E11B053535C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Meticulous technique, proper hydration of tissues and </a:t>
          </a:r>
          <a:r>
            <a:rPr lang="en-US" sz="2000" b="1" i="0" dirty="0" err="1">
              <a:latin typeface="Calibri Bold"/>
              <a:cs typeface="Comic Sans MS"/>
            </a:rPr>
            <a:t>avoida</a:t>
          </a:r>
          <a:r>
            <a:rPr lang="en-US" sz="2000" b="1" i="0" dirty="0">
              <a:latin typeface="Calibri Bold"/>
              <a:cs typeface="Comic Sans MS"/>
            </a:rPr>
            <a:t>‐ </a:t>
          </a:r>
          <a:r>
            <a:rPr lang="en-US" sz="2000" b="1" i="0" dirty="0" err="1">
              <a:latin typeface="Calibri Bold"/>
              <a:cs typeface="Comic Sans MS"/>
            </a:rPr>
            <a:t>nce</a:t>
          </a:r>
          <a:r>
            <a:rPr lang="en-US" sz="2000" b="1" i="0" dirty="0">
              <a:latin typeface="Calibri Bold"/>
              <a:cs typeface="Comic Sans MS"/>
            </a:rPr>
            <a:t> of foreign bodies in cases of laparotomy are necessary </a:t>
          </a:r>
        </a:p>
      </dgm:t>
    </dgm:pt>
    <dgm:pt modelId="{3935E630-7757-7B47-835A-2A661F13CBA7}" type="parTrans" cxnId="{8464FF76-0959-304C-9870-1E38C4512818}">
      <dgm:prSet/>
      <dgm:spPr/>
      <dgm:t>
        <a:bodyPr/>
        <a:lstStyle/>
        <a:p>
          <a:endParaRPr lang="en-US"/>
        </a:p>
      </dgm:t>
    </dgm:pt>
    <dgm:pt modelId="{40136369-51AF-FD43-B0EC-92D30C2E1226}" type="sibTrans" cxnId="{8464FF76-0959-304C-9870-1E38C4512818}">
      <dgm:prSet/>
      <dgm:spPr/>
      <dgm:t>
        <a:bodyPr/>
        <a:lstStyle/>
        <a:p>
          <a:endParaRPr lang="en-US"/>
        </a:p>
      </dgm:t>
    </dgm:pt>
    <dgm:pt modelId="{1D1DC91A-074F-0849-9A49-414BDC767DD2}" type="pres">
      <dgm:prSet presAssocID="{AEB6DF64-3A9C-B647-BED1-D841305E6EE3}" presName="Name0" presStyleCnt="0">
        <dgm:presLayoutVars>
          <dgm:dir/>
          <dgm:animLvl val="lvl"/>
          <dgm:resizeHandles val="exact"/>
        </dgm:presLayoutVars>
      </dgm:prSet>
      <dgm:spPr/>
    </dgm:pt>
    <dgm:pt modelId="{7EB52287-A452-4C4F-A03D-A919E0BF4ED6}" type="pres">
      <dgm:prSet presAssocID="{05D6774F-1A03-934B-94F7-3E11B053535C}" presName="boxAndChildren" presStyleCnt="0"/>
      <dgm:spPr/>
    </dgm:pt>
    <dgm:pt modelId="{12874C40-C0AB-9C40-8B6E-1D2E0DE92AF3}" type="pres">
      <dgm:prSet presAssocID="{05D6774F-1A03-934B-94F7-3E11B053535C}" presName="parentTextBox" presStyleLbl="node1" presStyleIdx="0" presStyleCnt="4"/>
      <dgm:spPr/>
    </dgm:pt>
    <dgm:pt modelId="{EA060EBA-7157-BD4B-9FBA-62C3B49DDF85}" type="pres">
      <dgm:prSet presAssocID="{E4247EAB-4456-6A47-8916-6BF52F1B7232}" presName="sp" presStyleCnt="0"/>
      <dgm:spPr/>
    </dgm:pt>
    <dgm:pt modelId="{34875E02-61D2-1045-B306-2096489B5C0B}" type="pres">
      <dgm:prSet presAssocID="{755D0898-E393-AC4D-9194-7A54E7A2839D}" presName="arrowAndChildren" presStyleCnt="0"/>
      <dgm:spPr/>
    </dgm:pt>
    <dgm:pt modelId="{81057D40-177A-074C-B788-CB5A5F0B4229}" type="pres">
      <dgm:prSet presAssocID="{755D0898-E393-AC4D-9194-7A54E7A2839D}" presName="parentTextArrow" presStyleLbl="node1" presStyleIdx="1" presStyleCnt="4"/>
      <dgm:spPr/>
    </dgm:pt>
    <dgm:pt modelId="{C9FF11B6-B3D2-954B-A1AF-104D99F318B9}" type="pres">
      <dgm:prSet presAssocID="{9878DE6A-628D-0A44-9F75-383F38DD99EB}" presName="sp" presStyleCnt="0"/>
      <dgm:spPr/>
    </dgm:pt>
    <dgm:pt modelId="{778188D2-0668-534A-86B6-B42BB6BD943C}" type="pres">
      <dgm:prSet presAssocID="{5D146F2E-ED5E-EC45-94EC-48D4EF866B3B}" presName="arrowAndChildren" presStyleCnt="0"/>
      <dgm:spPr/>
    </dgm:pt>
    <dgm:pt modelId="{40DE0849-A36F-7540-9BB4-D0711E61FC0D}" type="pres">
      <dgm:prSet presAssocID="{5D146F2E-ED5E-EC45-94EC-48D4EF866B3B}" presName="parentTextArrow" presStyleLbl="node1" presStyleIdx="2" presStyleCnt="4"/>
      <dgm:spPr/>
    </dgm:pt>
    <dgm:pt modelId="{03C471E1-D97C-2A43-B2E3-4B2D826E98D5}" type="pres">
      <dgm:prSet presAssocID="{4BF659B2-AB22-F34A-AE9B-C650173BA0EC}" presName="sp" presStyleCnt="0"/>
      <dgm:spPr/>
    </dgm:pt>
    <dgm:pt modelId="{97C52AB8-B0DD-A34E-8A69-CCF2264F998D}" type="pres">
      <dgm:prSet presAssocID="{F95EFA66-C4F5-D548-A849-2F69805AC6D8}" presName="arrowAndChildren" presStyleCnt="0"/>
      <dgm:spPr/>
    </dgm:pt>
    <dgm:pt modelId="{70121D92-44B7-E74B-973C-A719A985BD9F}" type="pres">
      <dgm:prSet presAssocID="{F95EFA66-C4F5-D548-A849-2F69805AC6D8}" presName="parentTextArrow" presStyleLbl="node1" presStyleIdx="3" presStyleCnt="4"/>
      <dgm:spPr/>
    </dgm:pt>
  </dgm:ptLst>
  <dgm:cxnLst>
    <dgm:cxn modelId="{CFB38D1B-0ADA-4A4A-93EF-C0D0D50B657E}" type="presOf" srcId="{05D6774F-1A03-934B-94F7-3E11B053535C}" destId="{12874C40-C0AB-9C40-8B6E-1D2E0DE92AF3}" srcOrd="0" destOrd="0" presId="urn:microsoft.com/office/officeart/2005/8/layout/process4"/>
    <dgm:cxn modelId="{21A2932C-5EB5-E148-B8D1-E94DAB5535E8}" srcId="{AEB6DF64-3A9C-B647-BED1-D841305E6EE3}" destId="{F95EFA66-C4F5-D548-A849-2F69805AC6D8}" srcOrd="0" destOrd="0" parTransId="{CCA061F3-50D3-FC4B-AEBE-1463412AB6A2}" sibTransId="{4BF659B2-AB22-F34A-AE9B-C650173BA0EC}"/>
    <dgm:cxn modelId="{1C443230-CF78-814C-A416-95A37773A429}" type="presOf" srcId="{5D146F2E-ED5E-EC45-94EC-48D4EF866B3B}" destId="{40DE0849-A36F-7540-9BB4-D0711E61FC0D}" srcOrd="0" destOrd="0" presId="urn:microsoft.com/office/officeart/2005/8/layout/process4"/>
    <dgm:cxn modelId="{830D5B72-7763-8546-B401-0CD04BB2A035}" srcId="{AEB6DF64-3A9C-B647-BED1-D841305E6EE3}" destId="{5D146F2E-ED5E-EC45-94EC-48D4EF866B3B}" srcOrd="1" destOrd="0" parTransId="{2A2A5076-7B19-DA4A-9D5A-B1EA61FC02D8}" sibTransId="{9878DE6A-628D-0A44-9F75-383F38DD99EB}"/>
    <dgm:cxn modelId="{8464FF76-0959-304C-9870-1E38C4512818}" srcId="{AEB6DF64-3A9C-B647-BED1-D841305E6EE3}" destId="{05D6774F-1A03-934B-94F7-3E11B053535C}" srcOrd="3" destOrd="0" parTransId="{3935E630-7757-7B47-835A-2A661F13CBA7}" sibTransId="{40136369-51AF-FD43-B0EC-92D30C2E1226}"/>
    <dgm:cxn modelId="{41083E8F-5737-0A4B-827B-954F04C055C0}" type="presOf" srcId="{AEB6DF64-3A9C-B647-BED1-D841305E6EE3}" destId="{1D1DC91A-074F-0849-9A49-414BDC767DD2}" srcOrd="0" destOrd="0" presId="urn:microsoft.com/office/officeart/2005/8/layout/process4"/>
    <dgm:cxn modelId="{0A534AC5-2142-544C-84C2-82D1033D6E1F}" type="presOf" srcId="{F95EFA66-C4F5-D548-A849-2F69805AC6D8}" destId="{70121D92-44B7-E74B-973C-A719A985BD9F}" srcOrd="0" destOrd="0" presId="urn:microsoft.com/office/officeart/2005/8/layout/process4"/>
    <dgm:cxn modelId="{AA64FADF-37FF-F242-8E8C-FF7F429AEFAB}" type="presOf" srcId="{755D0898-E393-AC4D-9194-7A54E7A2839D}" destId="{81057D40-177A-074C-B788-CB5A5F0B4229}" srcOrd="0" destOrd="0" presId="urn:microsoft.com/office/officeart/2005/8/layout/process4"/>
    <dgm:cxn modelId="{D852C2EF-7192-994B-B14A-687E3D60E234}" srcId="{AEB6DF64-3A9C-B647-BED1-D841305E6EE3}" destId="{755D0898-E393-AC4D-9194-7A54E7A2839D}" srcOrd="2" destOrd="0" parTransId="{F32430E0-95A8-B942-9A23-5024B8F99DE8}" sibTransId="{E4247EAB-4456-6A47-8916-6BF52F1B7232}"/>
    <dgm:cxn modelId="{B2D01629-E82B-9542-A814-A138CD14C33E}" type="presParOf" srcId="{1D1DC91A-074F-0849-9A49-414BDC767DD2}" destId="{7EB52287-A452-4C4F-A03D-A919E0BF4ED6}" srcOrd="0" destOrd="0" presId="urn:microsoft.com/office/officeart/2005/8/layout/process4"/>
    <dgm:cxn modelId="{106FBE86-5C6A-3945-9AC5-D46B07BF5BAC}" type="presParOf" srcId="{7EB52287-A452-4C4F-A03D-A919E0BF4ED6}" destId="{12874C40-C0AB-9C40-8B6E-1D2E0DE92AF3}" srcOrd="0" destOrd="0" presId="urn:microsoft.com/office/officeart/2005/8/layout/process4"/>
    <dgm:cxn modelId="{9E3188E2-BD0C-E940-9613-00D4E7955E45}" type="presParOf" srcId="{1D1DC91A-074F-0849-9A49-414BDC767DD2}" destId="{EA060EBA-7157-BD4B-9FBA-62C3B49DDF85}" srcOrd="1" destOrd="0" presId="urn:microsoft.com/office/officeart/2005/8/layout/process4"/>
    <dgm:cxn modelId="{07728F96-233D-BC4A-8ED3-8ACD16E5538B}" type="presParOf" srcId="{1D1DC91A-074F-0849-9A49-414BDC767DD2}" destId="{34875E02-61D2-1045-B306-2096489B5C0B}" srcOrd="2" destOrd="0" presId="urn:microsoft.com/office/officeart/2005/8/layout/process4"/>
    <dgm:cxn modelId="{EA9C7EFB-BD2A-0942-83F4-C5921202417D}" type="presParOf" srcId="{34875E02-61D2-1045-B306-2096489B5C0B}" destId="{81057D40-177A-074C-B788-CB5A5F0B4229}" srcOrd="0" destOrd="0" presId="urn:microsoft.com/office/officeart/2005/8/layout/process4"/>
    <dgm:cxn modelId="{90AC34B5-CB89-E14E-B6C1-2608CFABDD6B}" type="presParOf" srcId="{1D1DC91A-074F-0849-9A49-414BDC767DD2}" destId="{C9FF11B6-B3D2-954B-A1AF-104D99F318B9}" srcOrd="3" destOrd="0" presId="urn:microsoft.com/office/officeart/2005/8/layout/process4"/>
    <dgm:cxn modelId="{94D4004A-ED63-2342-9378-8485E4217C5D}" type="presParOf" srcId="{1D1DC91A-074F-0849-9A49-414BDC767DD2}" destId="{778188D2-0668-534A-86B6-B42BB6BD943C}" srcOrd="4" destOrd="0" presId="urn:microsoft.com/office/officeart/2005/8/layout/process4"/>
    <dgm:cxn modelId="{5F397BEB-622F-654A-B90F-BA2F2A3F8142}" type="presParOf" srcId="{778188D2-0668-534A-86B6-B42BB6BD943C}" destId="{40DE0849-A36F-7540-9BB4-D0711E61FC0D}" srcOrd="0" destOrd="0" presId="urn:microsoft.com/office/officeart/2005/8/layout/process4"/>
    <dgm:cxn modelId="{3D336261-EDFC-734F-9570-0C65F5D11E6C}" type="presParOf" srcId="{1D1DC91A-074F-0849-9A49-414BDC767DD2}" destId="{03C471E1-D97C-2A43-B2E3-4B2D826E98D5}" srcOrd="5" destOrd="0" presId="urn:microsoft.com/office/officeart/2005/8/layout/process4"/>
    <dgm:cxn modelId="{989C7426-65D9-2840-A55C-9AAC33F704A2}" type="presParOf" srcId="{1D1DC91A-074F-0849-9A49-414BDC767DD2}" destId="{97C52AB8-B0DD-A34E-8A69-CCF2264F998D}" srcOrd="6" destOrd="0" presId="urn:microsoft.com/office/officeart/2005/8/layout/process4"/>
    <dgm:cxn modelId="{CBDC9FCE-FA4F-FB48-802D-D44572D5ACAC}" type="presParOf" srcId="{97C52AB8-B0DD-A34E-8A69-CCF2264F998D}" destId="{70121D92-44B7-E74B-973C-A719A985BD9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8B90BB2-FCD6-F64C-9D42-AF144CEF9BBE}" type="doc">
      <dgm:prSet loTypeId="urn:microsoft.com/office/officeart/2005/8/layout/process4" loCatId="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8955C1B-946B-DA45-9F0C-6C4E24121639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Sub‐serous layer 5 to 10mm could be usually preserved during lesion excision since it is rarely affected by the disease </a:t>
          </a:r>
        </a:p>
      </dgm:t>
    </dgm:pt>
    <dgm:pt modelId="{CDEF76CA-FC37-DA4C-8A85-28C9787B6E43}" type="parTrans" cxnId="{4746A7FF-BE6D-E747-ABB5-D768DCE26A15}">
      <dgm:prSet/>
      <dgm:spPr/>
      <dgm:t>
        <a:bodyPr/>
        <a:lstStyle/>
        <a:p>
          <a:endParaRPr lang="en-US"/>
        </a:p>
      </dgm:t>
    </dgm:pt>
    <dgm:pt modelId="{8EA5AB88-B49C-9748-9052-C28C1D2751F6}" type="sibTrans" cxnId="{4746A7FF-BE6D-E747-ABB5-D768DCE26A15}">
      <dgm:prSet/>
      <dgm:spPr/>
      <dgm:t>
        <a:bodyPr/>
        <a:lstStyle/>
        <a:p>
          <a:endParaRPr lang="en-US"/>
        </a:p>
      </dgm:t>
    </dgm:pt>
    <dgm:pt modelId="{6DF379E9-49A0-8C44-900E-BB19600A3BBC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The potential opening of the endometrial cavity could be checked with the injection of methylene blue or indigo‐carmine </a:t>
          </a:r>
        </a:p>
      </dgm:t>
    </dgm:pt>
    <dgm:pt modelId="{9BA87026-1A70-B24D-AAC1-5AC3CA498014}" type="parTrans" cxnId="{2B726443-72D0-AC4E-8EFD-29BD3D4A72CB}">
      <dgm:prSet/>
      <dgm:spPr/>
      <dgm:t>
        <a:bodyPr/>
        <a:lstStyle/>
        <a:p>
          <a:endParaRPr lang="en-US"/>
        </a:p>
      </dgm:t>
    </dgm:pt>
    <dgm:pt modelId="{A5183639-73FE-404B-B79C-40A470A629E2}" type="sibTrans" cxnId="{2B726443-72D0-AC4E-8EFD-29BD3D4A72CB}">
      <dgm:prSet/>
      <dgm:spPr/>
      <dgm:t>
        <a:bodyPr/>
        <a:lstStyle/>
        <a:p>
          <a:endParaRPr lang="en-US"/>
        </a:p>
      </dgm:t>
    </dgm:pt>
    <dgm:pt modelId="{EA0514D3-8B4E-ED40-91F2-F213824C7AB3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Absorbable braided/coated </a:t>
          </a:r>
          <a:r>
            <a:rPr lang="en-US" sz="2000" b="1" i="0" dirty="0" err="1">
              <a:latin typeface="Calibri Bold"/>
              <a:cs typeface="Comic Sans MS"/>
            </a:rPr>
            <a:t>polyglactin</a:t>
          </a:r>
          <a:r>
            <a:rPr lang="en-US" sz="2000" b="1" i="0" dirty="0">
              <a:latin typeface="Calibri Bold"/>
              <a:cs typeface="Comic Sans MS"/>
            </a:rPr>
            <a:t> sutures should be used; 3/0 or 2/0 for the endometrium and 0 or 1 for the myometrium </a:t>
          </a:r>
        </a:p>
      </dgm:t>
    </dgm:pt>
    <dgm:pt modelId="{8E3D9C83-E5A4-F747-9D22-73C9BFD2FAC5}" type="parTrans" cxnId="{75541C3D-B464-D647-B4E4-A5EC206BC68A}">
      <dgm:prSet/>
      <dgm:spPr/>
      <dgm:t>
        <a:bodyPr/>
        <a:lstStyle/>
        <a:p>
          <a:endParaRPr lang="en-US"/>
        </a:p>
      </dgm:t>
    </dgm:pt>
    <dgm:pt modelId="{F3656A16-71DC-C043-868C-FFF64CF588D8}" type="sibTrans" cxnId="{75541C3D-B464-D647-B4E4-A5EC206BC68A}">
      <dgm:prSet/>
      <dgm:spPr/>
      <dgm:t>
        <a:bodyPr/>
        <a:lstStyle/>
        <a:p>
          <a:endParaRPr lang="en-US"/>
        </a:p>
      </dgm:t>
    </dgm:pt>
    <dgm:pt modelId="{20728C3C-805A-684B-9BFD-553FE886548F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Thorough closure of all the defect in order to minimize the risk of hematoma is necessary </a:t>
          </a:r>
        </a:p>
      </dgm:t>
    </dgm:pt>
    <dgm:pt modelId="{6737A7CF-B861-A646-B82B-7F0C8159B104}" type="parTrans" cxnId="{43737D2D-FB57-D34B-9777-41C3BB81289A}">
      <dgm:prSet/>
      <dgm:spPr/>
      <dgm:t>
        <a:bodyPr/>
        <a:lstStyle/>
        <a:p>
          <a:endParaRPr lang="en-US"/>
        </a:p>
      </dgm:t>
    </dgm:pt>
    <dgm:pt modelId="{0F4AA6BB-F8BD-D54B-8A49-EDD8A61D7817}" type="sibTrans" cxnId="{43737D2D-FB57-D34B-9777-41C3BB81289A}">
      <dgm:prSet/>
      <dgm:spPr/>
      <dgm:t>
        <a:bodyPr/>
        <a:lstStyle/>
        <a:p>
          <a:endParaRPr lang="en-US"/>
        </a:p>
      </dgm:t>
    </dgm:pt>
    <dgm:pt modelId="{AB6EF680-8ADD-4249-AA5A-47CC75F89067}" type="pres">
      <dgm:prSet presAssocID="{D8B90BB2-FCD6-F64C-9D42-AF144CEF9BBE}" presName="Name0" presStyleCnt="0">
        <dgm:presLayoutVars>
          <dgm:dir/>
          <dgm:animLvl val="lvl"/>
          <dgm:resizeHandles val="exact"/>
        </dgm:presLayoutVars>
      </dgm:prSet>
      <dgm:spPr/>
    </dgm:pt>
    <dgm:pt modelId="{7A63C780-3E0D-E949-B154-6857BF41505C}" type="pres">
      <dgm:prSet presAssocID="{20728C3C-805A-684B-9BFD-553FE886548F}" presName="boxAndChildren" presStyleCnt="0"/>
      <dgm:spPr/>
    </dgm:pt>
    <dgm:pt modelId="{2777D6C3-2032-1346-8EC7-50E9982E212E}" type="pres">
      <dgm:prSet presAssocID="{20728C3C-805A-684B-9BFD-553FE886548F}" presName="parentTextBox" presStyleLbl="node1" presStyleIdx="0" presStyleCnt="4"/>
      <dgm:spPr/>
    </dgm:pt>
    <dgm:pt modelId="{48057FB3-6F9F-AB4D-8FAF-55EB8D3953FA}" type="pres">
      <dgm:prSet presAssocID="{F3656A16-71DC-C043-868C-FFF64CF588D8}" presName="sp" presStyleCnt="0"/>
      <dgm:spPr/>
    </dgm:pt>
    <dgm:pt modelId="{663D9D26-92B6-C242-8DDE-74779BA5A476}" type="pres">
      <dgm:prSet presAssocID="{EA0514D3-8B4E-ED40-91F2-F213824C7AB3}" presName="arrowAndChildren" presStyleCnt="0"/>
      <dgm:spPr/>
    </dgm:pt>
    <dgm:pt modelId="{F7526150-FF57-004C-8797-4E1510865493}" type="pres">
      <dgm:prSet presAssocID="{EA0514D3-8B4E-ED40-91F2-F213824C7AB3}" presName="parentTextArrow" presStyleLbl="node1" presStyleIdx="1" presStyleCnt="4"/>
      <dgm:spPr/>
    </dgm:pt>
    <dgm:pt modelId="{E5676EB7-3EDF-0044-BE27-0BD2837FD7E4}" type="pres">
      <dgm:prSet presAssocID="{A5183639-73FE-404B-B79C-40A470A629E2}" presName="sp" presStyleCnt="0"/>
      <dgm:spPr/>
    </dgm:pt>
    <dgm:pt modelId="{6E41291B-4477-C646-A35A-9C0F0E9A4EB2}" type="pres">
      <dgm:prSet presAssocID="{6DF379E9-49A0-8C44-900E-BB19600A3BBC}" presName="arrowAndChildren" presStyleCnt="0"/>
      <dgm:spPr/>
    </dgm:pt>
    <dgm:pt modelId="{63AFE383-0290-7C47-83CE-A2927368565C}" type="pres">
      <dgm:prSet presAssocID="{6DF379E9-49A0-8C44-900E-BB19600A3BBC}" presName="parentTextArrow" presStyleLbl="node1" presStyleIdx="2" presStyleCnt="4"/>
      <dgm:spPr/>
    </dgm:pt>
    <dgm:pt modelId="{DA2B37C2-C9C5-AB41-897A-53305B833095}" type="pres">
      <dgm:prSet presAssocID="{8EA5AB88-B49C-9748-9052-C28C1D2751F6}" presName="sp" presStyleCnt="0"/>
      <dgm:spPr/>
    </dgm:pt>
    <dgm:pt modelId="{2E13E965-CD2E-3B40-86B1-1C94D77FC8F9}" type="pres">
      <dgm:prSet presAssocID="{28955C1B-946B-DA45-9F0C-6C4E24121639}" presName="arrowAndChildren" presStyleCnt="0"/>
      <dgm:spPr/>
    </dgm:pt>
    <dgm:pt modelId="{4D875DD6-A75F-D541-B6AE-1D790088FAA1}" type="pres">
      <dgm:prSet presAssocID="{28955C1B-946B-DA45-9F0C-6C4E24121639}" presName="parentTextArrow" presStyleLbl="node1" presStyleIdx="3" presStyleCnt="4"/>
      <dgm:spPr/>
    </dgm:pt>
  </dgm:ptLst>
  <dgm:cxnLst>
    <dgm:cxn modelId="{84B80F18-207D-B244-A0CB-1267F71C6B1F}" type="presOf" srcId="{D8B90BB2-FCD6-F64C-9D42-AF144CEF9BBE}" destId="{AB6EF680-8ADD-4249-AA5A-47CC75F89067}" srcOrd="0" destOrd="0" presId="urn:microsoft.com/office/officeart/2005/8/layout/process4"/>
    <dgm:cxn modelId="{43737D2D-FB57-D34B-9777-41C3BB81289A}" srcId="{D8B90BB2-FCD6-F64C-9D42-AF144CEF9BBE}" destId="{20728C3C-805A-684B-9BFD-553FE886548F}" srcOrd="3" destOrd="0" parTransId="{6737A7CF-B861-A646-B82B-7F0C8159B104}" sibTransId="{0F4AA6BB-F8BD-D54B-8A49-EDD8A61D7817}"/>
    <dgm:cxn modelId="{12B87435-D676-4F48-B666-74D6E85EA1C1}" type="presOf" srcId="{28955C1B-946B-DA45-9F0C-6C4E24121639}" destId="{4D875DD6-A75F-D541-B6AE-1D790088FAA1}" srcOrd="0" destOrd="0" presId="urn:microsoft.com/office/officeart/2005/8/layout/process4"/>
    <dgm:cxn modelId="{75541C3D-B464-D647-B4E4-A5EC206BC68A}" srcId="{D8B90BB2-FCD6-F64C-9D42-AF144CEF9BBE}" destId="{EA0514D3-8B4E-ED40-91F2-F213824C7AB3}" srcOrd="2" destOrd="0" parTransId="{8E3D9C83-E5A4-F747-9D22-73C9BFD2FAC5}" sibTransId="{F3656A16-71DC-C043-868C-FFF64CF588D8}"/>
    <dgm:cxn modelId="{2B726443-72D0-AC4E-8EFD-29BD3D4A72CB}" srcId="{D8B90BB2-FCD6-F64C-9D42-AF144CEF9BBE}" destId="{6DF379E9-49A0-8C44-900E-BB19600A3BBC}" srcOrd="1" destOrd="0" parTransId="{9BA87026-1A70-B24D-AAC1-5AC3CA498014}" sibTransId="{A5183639-73FE-404B-B79C-40A470A629E2}"/>
    <dgm:cxn modelId="{5A7BC473-986D-FC4B-9D97-F7D5A42FB4CA}" type="presOf" srcId="{6DF379E9-49A0-8C44-900E-BB19600A3BBC}" destId="{63AFE383-0290-7C47-83CE-A2927368565C}" srcOrd="0" destOrd="0" presId="urn:microsoft.com/office/officeart/2005/8/layout/process4"/>
    <dgm:cxn modelId="{BBF8CE88-6EA7-DF4E-899E-20681F86EADD}" type="presOf" srcId="{20728C3C-805A-684B-9BFD-553FE886548F}" destId="{2777D6C3-2032-1346-8EC7-50E9982E212E}" srcOrd="0" destOrd="0" presId="urn:microsoft.com/office/officeart/2005/8/layout/process4"/>
    <dgm:cxn modelId="{FDB950CE-5B7E-0246-B8DF-99E1DF1B91FF}" type="presOf" srcId="{EA0514D3-8B4E-ED40-91F2-F213824C7AB3}" destId="{F7526150-FF57-004C-8797-4E1510865493}" srcOrd="0" destOrd="0" presId="urn:microsoft.com/office/officeart/2005/8/layout/process4"/>
    <dgm:cxn modelId="{4746A7FF-BE6D-E747-ABB5-D768DCE26A15}" srcId="{D8B90BB2-FCD6-F64C-9D42-AF144CEF9BBE}" destId="{28955C1B-946B-DA45-9F0C-6C4E24121639}" srcOrd="0" destOrd="0" parTransId="{CDEF76CA-FC37-DA4C-8A85-28C9787B6E43}" sibTransId="{8EA5AB88-B49C-9748-9052-C28C1D2751F6}"/>
    <dgm:cxn modelId="{3FC01EBA-1E5A-5640-B98A-F9F923FA1EC4}" type="presParOf" srcId="{AB6EF680-8ADD-4249-AA5A-47CC75F89067}" destId="{7A63C780-3E0D-E949-B154-6857BF41505C}" srcOrd="0" destOrd="0" presId="urn:microsoft.com/office/officeart/2005/8/layout/process4"/>
    <dgm:cxn modelId="{FC6E8A0A-B6B7-5B43-AF5E-209780BD84B8}" type="presParOf" srcId="{7A63C780-3E0D-E949-B154-6857BF41505C}" destId="{2777D6C3-2032-1346-8EC7-50E9982E212E}" srcOrd="0" destOrd="0" presId="urn:microsoft.com/office/officeart/2005/8/layout/process4"/>
    <dgm:cxn modelId="{171ABE46-71C4-3A45-8C56-9916B6C8FDA3}" type="presParOf" srcId="{AB6EF680-8ADD-4249-AA5A-47CC75F89067}" destId="{48057FB3-6F9F-AB4D-8FAF-55EB8D3953FA}" srcOrd="1" destOrd="0" presId="urn:microsoft.com/office/officeart/2005/8/layout/process4"/>
    <dgm:cxn modelId="{EBE8AFF7-5E34-8C46-96B9-229D48664AA9}" type="presParOf" srcId="{AB6EF680-8ADD-4249-AA5A-47CC75F89067}" destId="{663D9D26-92B6-C242-8DDE-74779BA5A476}" srcOrd="2" destOrd="0" presId="urn:microsoft.com/office/officeart/2005/8/layout/process4"/>
    <dgm:cxn modelId="{7D6585C0-0BDC-8149-9F82-1FF8AC02746A}" type="presParOf" srcId="{663D9D26-92B6-C242-8DDE-74779BA5A476}" destId="{F7526150-FF57-004C-8797-4E1510865493}" srcOrd="0" destOrd="0" presId="urn:microsoft.com/office/officeart/2005/8/layout/process4"/>
    <dgm:cxn modelId="{6F3D6F40-8EEB-E04C-83B4-56982CBE02F7}" type="presParOf" srcId="{AB6EF680-8ADD-4249-AA5A-47CC75F89067}" destId="{E5676EB7-3EDF-0044-BE27-0BD2837FD7E4}" srcOrd="3" destOrd="0" presId="urn:microsoft.com/office/officeart/2005/8/layout/process4"/>
    <dgm:cxn modelId="{C69146A2-EB60-FB43-93A0-D94166A0493E}" type="presParOf" srcId="{AB6EF680-8ADD-4249-AA5A-47CC75F89067}" destId="{6E41291B-4477-C646-A35A-9C0F0E9A4EB2}" srcOrd="4" destOrd="0" presId="urn:microsoft.com/office/officeart/2005/8/layout/process4"/>
    <dgm:cxn modelId="{E7892F60-53E8-D445-AD60-1B5FEE689435}" type="presParOf" srcId="{6E41291B-4477-C646-A35A-9C0F0E9A4EB2}" destId="{63AFE383-0290-7C47-83CE-A2927368565C}" srcOrd="0" destOrd="0" presId="urn:microsoft.com/office/officeart/2005/8/layout/process4"/>
    <dgm:cxn modelId="{517E6A61-B512-5940-A2BD-AFBDB6E9D823}" type="presParOf" srcId="{AB6EF680-8ADD-4249-AA5A-47CC75F89067}" destId="{DA2B37C2-C9C5-AB41-897A-53305B833095}" srcOrd="5" destOrd="0" presId="urn:microsoft.com/office/officeart/2005/8/layout/process4"/>
    <dgm:cxn modelId="{D7B7616F-D33B-2740-90CB-237AE1883763}" type="presParOf" srcId="{AB6EF680-8ADD-4249-AA5A-47CC75F89067}" destId="{2E13E965-CD2E-3B40-86B1-1C94D77FC8F9}" srcOrd="6" destOrd="0" presId="urn:microsoft.com/office/officeart/2005/8/layout/process4"/>
    <dgm:cxn modelId="{9AF7D7E4-C6B6-D940-9814-BA807D89D569}" type="presParOf" srcId="{2E13E965-CD2E-3B40-86B1-1C94D77FC8F9}" destId="{4D875DD6-A75F-D541-B6AE-1D790088FA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1667522-2A73-EA4E-95E6-11D35D50F0CC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98F11E-A7AC-5C42-BA78-02D7C885ACBB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Eight studies evaluating conservative surgery with or without </a:t>
          </a:r>
          <a:r>
            <a:rPr lang="en-US" sz="2000" b="1" i="0" dirty="0" err="1">
              <a:latin typeface="Calibri Bold"/>
              <a:cs typeface="Comic Sans MS"/>
            </a:rPr>
            <a:t>GnRH</a:t>
          </a:r>
          <a:r>
            <a:rPr lang="en-US" sz="2000" b="1" i="0" dirty="0">
              <a:latin typeface="Calibri Bold"/>
              <a:cs typeface="Comic Sans MS"/>
            </a:rPr>
            <a:t> agonist</a:t>
          </a:r>
        </a:p>
      </dgm:t>
    </dgm:pt>
    <dgm:pt modelId="{DA821810-71E1-C943-8179-CBBBDBEF7338}" type="parTrans" cxnId="{FD505DA9-69D5-B349-9E40-8A821F789CE0}">
      <dgm:prSet/>
      <dgm:spPr/>
      <dgm:t>
        <a:bodyPr/>
        <a:lstStyle/>
        <a:p>
          <a:endParaRPr lang="en-US"/>
        </a:p>
      </dgm:t>
    </dgm:pt>
    <dgm:pt modelId="{4C0EFEB7-1955-F940-A1F2-A633CB13245E}" type="sibTrans" cxnId="{FD505DA9-69D5-B349-9E40-8A821F789CE0}">
      <dgm:prSet/>
      <dgm:spPr/>
      <dgm:t>
        <a:bodyPr/>
        <a:lstStyle/>
        <a:p>
          <a:endParaRPr lang="en-US"/>
        </a:p>
      </dgm:t>
    </dgm:pt>
    <dgm:pt modelId="{369CB556-B84A-1147-AB19-46AC9E56B845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Four of these were case series, and four were case reports. The pooled live birth rate after this mode of treatment was 88.2% </a:t>
          </a:r>
        </a:p>
      </dgm:t>
    </dgm:pt>
    <dgm:pt modelId="{6AB8C5F4-EDBD-224B-90AE-27B5512CCB97}" type="parTrans" cxnId="{E5BFCB37-9B6B-AE4C-9617-30790820317C}">
      <dgm:prSet/>
      <dgm:spPr/>
      <dgm:t>
        <a:bodyPr/>
        <a:lstStyle/>
        <a:p>
          <a:endParaRPr lang="en-US"/>
        </a:p>
      </dgm:t>
    </dgm:pt>
    <dgm:pt modelId="{47C3EFC0-9A6B-6744-ADF0-BFE20F16416C}" type="sibTrans" cxnId="{E5BFCB37-9B6B-AE4C-9617-30790820317C}">
      <dgm:prSet/>
      <dgm:spPr/>
      <dgm:t>
        <a:bodyPr/>
        <a:lstStyle/>
        <a:p>
          <a:endParaRPr lang="en-US"/>
        </a:p>
      </dgm:t>
    </dgm:pt>
    <dgm:pt modelId="{D1C1876E-63D6-0E44-A1DD-422D1ACC7DBF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Six of these studies used </a:t>
          </a:r>
          <a:r>
            <a:rPr lang="en-US" sz="2000" b="1" i="0" dirty="0" err="1">
              <a:latin typeface="Calibri Bold"/>
              <a:cs typeface="Comic Sans MS"/>
            </a:rPr>
            <a:t>GnRHa</a:t>
          </a:r>
          <a:r>
            <a:rPr lang="en-US" sz="2000" b="1" i="0" dirty="0">
              <a:latin typeface="Calibri Bold"/>
              <a:cs typeface="Comic Sans MS"/>
            </a:rPr>
            <a:t> post-operatively and the other two used danazol</a:t>
          </a:r>
        </a:p>
      </dgm:t>
    </dgm:pt>
    <dgm:pt modelId="{EBED6052-76CB-5845-9478-89DB2883F125}" type="parTrans" cxnId="{1257F5CD-88CE-7A40-AAAD-05808F245FF2}">
      <dgm:prSet/>
      <dgm:spPr/>
      <dgm:t>
        <a:bodyPr/>
        <a:lstStyle/>
        <a:p>
          <a:endParaRPr lang="en-US"/>
        </a:p>
      </dgm:t>
    </dgm:pt>
    <dgm:pt modelId="{ABB6C61A-7CE4-754B-BBF6-D019A7B21B29}" type="sibTrans" cxnId="{1257F5CD-88CE-7A40-AAAD-05808F245FF2}">
      <dgm:prSet/>
      <dgm:spPr/>
      <dgm:t>
        <a:bodyPr/>
        <a:lstStyle/>
        <a:p>
          <a:endParaRPr lang="en-US"/>
        </a:p>
      </dgm:t>
    </dgm:pt>
    <dgm:pt modelId="{F972EF52-7C57-5C4D-BAD2-C08067A98B0C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Comparative live birth rates following conservative surgery versus GnRH agonist alone were 32.14 versus 8%, respectively</a:t>
          </a:r>
        </a:p>
      </dgm:t>
    </dgm:pt>
    <dgm:pt modelId="{10DFD8AE-EC5F-614B-8FFC-4A0BC5B77EBF}" type="parTrans" cxnId="{62763C2F-D493-5141-A350-795D11A996AA}">
      <dgm:prSet/>
      <dgm:spPr/>
      <dgm:t>
        <a:bodyPr/>
        <a:lstStyle/>
        <a:p>
          <a:endParaRPr lang="en-US"/>
        </a:p>
      </dgm:t>
    </dgm:pt>
    <dgm:pt modelId="{FA1EF719-7571-1C4E-84E8-9D9B697589C7}" type="sibTrans" cxnId="{62763C2F-D493-5141-A350-795D11A996AA}">
      <dgm:prSet/>
      <dgm:spPr/>
      <dgm:t>
        <a:bodyPr/>
        <a:lstStyle/>
        <a:p>
          <a:endParaRPr lang="en-US"/>
        </a:p>
      </dgm:t>
    </dgm:pt>
    <dgm:pt modelId="{40FB64A1-BF5B-D44A-94D5-EF431ED57602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Odds of having a live birth with conservative </a:t>
          </a:r>
          <a:r>
            <a:rPr lang="en-US" sz="2000" b="1" i="0" dirty="0" err="1">
              <a:latin typeface="Calibri Bold"/>
              <a:cs typeface="Comic Sans MS"/>
            </a:rPr>
            <a:t>surgery+agonist</a:t>
          </a:r>
          <a:r>
            <a:rPr lang="en-US" sz="2000" b="1" i="0" dirty="0">
              <a:latin typeface="Calibri Bold"/>
              <a:cs typeface="Comic Sans MS"/>
            </a:rPr>
            <a:t> was 3.91 (95% CI, 1.06, 14.43) compared with that with </a:t>
          </a:r>
          <a:r>
            <a:rPr lang="en-US" sz="2000" b="1" i="0" dirty="0" err="1">
              <a:latin typeface="Calibri Bold"/>
              <a:cs typeface="Comic Sans MS"/>
            </a:rPr>
            <a:t>GnRH</a:t>
          </a:r>
          <a:r>
            <a:rPr lang="en-US" sz="2000" b="1" i="0" dirty="0">
              <a:latin typeface="Calibri Bold"/>
              <a:cs typeface="Comic Sans MS"/>
            </a:rPr>
            <a:t> agonist alone</a:t>
          </a:r>
        </a:p>
      </dgm:t>
    </dgm:pt>
    <dgm:pt modelId="{C8CFE505-D061-B341-8546-D3D8A2CA6E08}" type="parTrans" cxnId="{5D5532A6-0838-064E-8652-A5E235799DFE}">
      <dgm:prSet/>
      <dgm:spPr/>
      <dgm:t>
        <a:bodyPr/>
        <a:lstStyle/>
        <a:p>
          <a:endParaRPr lang="en-US"/>
        </a:p>
      </dgm:t>
    </dgm:pt>
    <dgm:pt modelId="{C5034487-2BD9-BE43-BBE7-CB877433F79D}" type="sibTrans" cxnId="{5D5532A6-0838-064E-8652-A5E235799DFE}">
      <dgm:prSet/>
      <dgm:spPr/>
      <dgm:t>
        <a:bodyPr/>
        <a:lstStyle/>
        <a:p>
          <a:endParaRPr lang="en-US"/>
        </a:p>
      </dgm:t>
    </dgm:pt>
    <dgm:pt modelId="{BAF2AABB-0576-3E4B-AD6A-09FE328CAC7B}" type="pres">
      <dgm:prSet presAssocID="{51667522-2A73-EA4E-95E6-11D35D50F0CC}" presName="linear" presStyleCnt="0">
        <dgm:presLayoutVars>
          <dgm:dir/>
          <dgm:animLvl val="lvl"/>
          <dgm:resizeHandles val="exact"/>
        </dgm:presLayoutVars>
      </dgm:prSet>
      <dgm:spPr/>
    </dgm:pt>
    <dgm:pt modelId="{841B6792-77CA-9445-9499-F80B322AEE63}" type="pres">
      <dgm:prSet presAssocID="{C898F11E-A7AC-5C42-BA78-02D7C885ACBB}" presName="parentLin" presStyleCnt="0"/>
      <dgm:spPr/>
    </dgm:pt>
    <dgm:pt modelId="{3C5EEBFB-C1C4-3344-A912-FE9F25CE07AD}" type="pres">
      <dgm:prSet presAssocID="{C898F11E-A7AC-5C42-BA78-02D7C885ACBB}" presName="parentLeftMargin" presStyleLbl="node1" presStyleIdx="0" presStyleCnt="5"/>
      <dgm:spPr/>
    </dgm:pt>
    <dgm:pt modelId="{9167FC15-9D22-2C44-966F-277C35EF74E4}" type="pres">
      <dgm:prSet presAssocID="{C898F11E-A7AC-5C42-BA78-02D7C885ACBB}" presName="parentText" presStyleLbl="node1" presStyleIdx="0" presStyleCnt="5" custScaleX="139623">
        <dgm:presLayoutVars>
          <dgm:chMax val="0"/>
          <dgm:bulletEnabled val="1"/>
        </dgm:presLayoutVars>
      </dgm:prSet>
      <dgm:spPr/>
    </dgm:pt>
    <dgm:pt modelId="{375E2752-715A-4348-8556-66132C8CE589}" type="pres">
      <dgm:prSet presAssocID="{C898F11E-A7AC-5C42-BA78-02D7C885ACBB}" presName="negativeSpace" presStyleCnt="0"/>
      <dgm:spPr/>
    </dgm:pt>
    <dgm:pt modelId="{E837B9C0-B63F-C144-803D-2D0E5D212458}" type="pres">
      <dgm:prSet presAssocID="{C898F11E-A7AC-5C42-BA78-02D7C885ACBB}" presName="childText" presStyleLbl="conFgAcc1" presStyleIdx="0" presStyleCnt="5">
        <dgm:presLayoutVars>
          <dgm:bulletEnabled val="1"/>
        </dgm:presLayoutVars>
      </dgm:prSet>
      <dgm:spPr/>
    </dgm:pt>
    <dgm:pt modelId="{7696C6D6-066A-EF41-A9C8-468337BEA183}" type="pres">
      <dgm:prSet presAssocID="{4C0EFEB7-1955-F940-A1F2-A633CB13245E}" presName="spaceBetweenRectangles" presStyleCnt="0"/>
      <dgm:spPr/>
    </dgm:pt>
    <dgm:pt modelId="{D701167B-5D36-9C43-BBFF-E0BE7F27FB67}" type="pres">
      <dgm:prSet presAssocID="{369CB556-B84A-1147-AB19-46AC9E56B845}" presName="parentLin" presStyleCnt="0"/>
      <dgm:spPr/>
    </dgm:pt>
    <dgm:pt modelId="{750AC082-ACBF-C541-B307-A7DCDC22143F}" type="pres">
      <dgm:prSet presAssocID="{369CB556-B84A-1147-AB19-46AC9E56B845}" presName="parentLeftMargin" presStyleLbl="node1" presStyleIdx="0" presStyleCnt="5"/>
      <dgm:spPr/>
    </dgm:pt>
    <dgm:pt modelId="{846D5871-0716-164C-916F-31345B690CDD}" type="pres">
      <dgm:prSet presAssocID="{369CB556-B84A-1147-AB19-46AC9E56B845}" presName="parentText" presStyleLbl="node1" presStyleIdx="1" presStyleCnt="5" custScaleX="139623">
        <dgm:presLayoutVars>
          <dgm:chMax val="0"/>
          <dgm:bulletEnabled val="1"/>
        </dgm:presLayoutVars>
      </dgm:prSet>
      <dgm:spPr/>
    </dgm:pt>
    <dgm:pt modelId="{0A842BAE-3DC8-4946-A6A4-BCF8295BD4C4}" type="pres">
      <dgm:prSet presAssocID="{369CB556-B84A-1147-AB19-46AC9E56B845}" presName="negativeSpace" presStyleCnt="0"/>
      <dgm:spPr/>
    </dgm:pt>
    <dgm:pt modelId="{99DE9451-41C1-9646-90F6-44EDC4CBFB4A}" type="pres">
      <dgm:prSet presAssocID="{369CB556-B84A-1147-AB19-46AC9E56B845}" presName="childText" presStyleLbl="conFgAcc1" presStyleIdx="1" presStyleCnt="5">
        <dgm:presLayoutVars>
          <dgm:bulletEnabled val="1"/>
        </dgm:presLayoutVars>
      </dgm:prSet>
      <dgm:spPr/>
    </dgm:pt>
    <dgm:pt modelId="{12AB8157-1842-8748-9BA0-BB82DF614AEE}" type="pres">
      <dgm:prSet presAssocID="{47C3EFC0-9A6B-6744-ADF0-BFE20F16416C}" presName="spaceBetweenRectangles" presStyleCnt="0"/>
      <dgm:spPr/>
    </dgm:pt>
    <dgm:pt modelId="{AACEC4FE-3E98-A243-9953-D00384FAF110}" type="pres">
      <dgm:prSet presAssocID="{D1C1876E-63D6-0E44-A1DD-422D1ACC7DBF}" presName="parentLin" presStyleCnt="0"/>
      <dgm:spPr/>
    </dgm:pt>
    <dgm:pt modelId="{D8CA33F5-6690-DE42-8D69-F28FCD8ACB3B}" type="pres">
      <dgm:prSet presAssocID="{D1C1876E-63D6-0E44-A1DD-422D1ACC7DBF}" presName="parentLeftMargin" presStyleLbl="node1" presStyleIdx="1" presStyleCnt="5"/>
      <dgm:spPr/>
    </dgm:pt>
    <dgm:pt modelId="{18108357-74C3-2D47-8364-72DC1C54E3BC}" type="pres">
      <dgm:prSet presAssocID="{D1C1876E-63D6-0E44-A1DD-422D1ACC7DBF}" presName="parentText" presStyleLbl="node1" presStyleIdx="2" presStyleCnt="5" custScaleX="139623">
        <dgm:presLayoutVars>
          <dgm:chMax val="0"/>
          <dgm:bulletEnabled val="1"/>
        </dgm:presLayoutVars>
      </dgm:prSet>
      <dgm:spPr/>
    </dgm:pt>
    <dgm:pt modelId="{11592F94-9F8E-054E-9698-AB0C72BE9E89}" type="pres">
      <dgm:prSet presAssocID="{D1C1876E-63D6-0E44-A1DD-422D1ACC7DBF}" presName="negativeSpace" presStyleCnt="0"/>
      <dgm:spPr/>
    </dgm:pt>
    <dgm:pt modelId="{E82921BB-72C3-D842-A742-28ED7DEA7434}" type="pres">
      <dgm:prSet presAssocID="{D1C1876E-63D6-0E44-A1DD-422D1ACC7DBF}" presName="childText" presStyleLbl="conFgAcc1" presStyleIdx="2" presStyleCnt="5">
        <dgm:presLayoutVars>
          <dgm:bulletEnabled val="1"/>
        </dgm:presLayoutVars>
      </dgm:prSet>
      <dgm:spPr/>
    </dgm:pt>
    <dgm:pt modelId="{38B14E20-CCE5-5B4C-B6B1-BA6C21BB7324}" type="pres">
      <dgm:prSet presAssocID="{ABB6C61A-7CE4-754B-BBF6-D019A7B21B29}" presName="spaceBetweenRectangles" presStyleCnt="0"/>
      <dgm:spPr/>
    </dgm:pt>
    <dgm:pt modelId="{187E795B-B9D0-D04E-90DB-494523AB8415}" type="pres">
      <dgm:prSet presAssocID="{F972EF52-7C57-5C4D-BAD2-C08067A98B0C}" presName="parentLin" presStyleCnt="0"/>
      <dgm:spPr/>
    </dgm:pt>
    <dgm:pt modelId="{D59B38E1-4B66-614C-B6BF-3EAFC10AEF38}" type="pres">
      <dgm:prSet presAssocID="{F972EF52-7C57-5C4D-BAD2-C08067A98B0C}" presName="parentLeftMargin" presStyleLbl="node1" presStyleIdx="2" presStyleCnt="5"/>
      <dgm:spPr/>
    </dgm:pt>
    <dgm:pt modelId="{D0A03A04-7D62-0942-BEB4-C4B4C4CD2D6E}" type="pres">
      <dgm:prSet presAssocID="{F972EF52-7C57-5C4D-BAD2-C08067A98B0C}" presName="parentText" presStyleLbl="node1" presStyleIdx="3" presStyleCnt="5" custScaleX="139623">
        <dgm:presLayoutVars>
          <dgm:chMax val="0"/>
          <dgm:bulletEnabled val="1"/>
        </dgm:presLayoutVars>
      </dgm:prSet>
      <dgm:spPr/>
    </dgm:pt>
    <dgm:pt modelId="{92549B73-CA9A-324A-B69F-C4033B12BC67}" type="pres">
      <dgm:prSet presAssocID="{F972EF52-7C57-5C4D-BAD2-C08067A98B0C}" presName="negativeSpace" presStyleCnt="0"/>
      <dgm:spPr/>
    </dgm:pt>
    <dgm:pt modelId="{C965A28B-3B3D-AA4B-BBD2-71B60894355B}" type="pres">
      <dgm:prSet presAssocID="{F972EF52-7C57-5C4D-BAD2-C08067A98B0C}" presName="childText" presStyleLbl="conFgAcc1" presStyleIdx="3" presStyleCnt="5">
        <dgm:presLayoutVars>
          <dgm:bulletEnabled val="1"/>
        </dgm:presLayoutVars>
      </dgm:prSet>
      <dgm:spPr/>
    </dgm:pt>
    <dgm:pt modelId="{E0605659-7A48-D44F-BD54-6532C56DFBD2}" type="pres">
      <dgm:prSet presAssocID="{FA1EF719-7571-1C4E-84E8-9D9B697589C7}" presName="spaceBetweenRectangles" presStyleCnt="0"/>
      <dgm:spPr/>
    </dgm:pt>
    <dgm:pt modelId="{212C8836-4C48-FF46-B68A-84B2ED165BB4}" type="pres">
      <dgm:prSet presAssocID="{40FB64A1-BF5B-D44A-94D5-EF431ED57602}" presName="parentLin" presStyleCnt="0"/>
      <dgm:spPr/>
    </dgm:pt>
    <dgm:pt modelId="{3896E50B-444C-614D-913C-6F34AC7BE4ED}" type="pres">
      <dgm:prSet presAssocID="{40FB64A1-BF5B-D44A-94D5-EF431ED57602}" presName="parentLeftMargin" presStyleLbl="node1" presStyleIdx="3" presStyleCnt="5"/>
      <dgm:spPr/>
    </dgm:pt>
    <dgm:pt modelId="{932C8886-A9FA-6D4E-9EBC-4A82F76C1D5D}" type="pres">
      <dgm:prSet presAssocID="{40FB64A1-BF5B-D44A-94D5-EF431ED57602}" presName="parentText" presStyleLbl="node1" presStyleIdx="4" presStyleCnt="5" custScaleX="139623">
        <dgm:presLayoutVars>
          <dgm:chMax val="0"/>
          <dgm:bulletEnabled val="1"/>
        </dgm:presLayoutVars>
      </dgm:prSet>
      <dgm:spPr/>
    </dgm:pt>
    <dgm:pt modelId="{6514B24D-4648-F747-B695-6B306CE3262D}" type="pres">
      <dgm:prSet presAssocID="{40FB64A1-BF5B-D44A-94D5-EF431ED57602}" presName="negativeSpace" presStyleCnt="0"/>
      <dgm:spPr/>
    </dgm:pt>
    <dgm:pt modelId="{C2A95D97-9B4D-D442-B0BC-26199CB17BA8}" type="pres">
      <dgm:prSet presAssocID="{40FB64A1-BF5B-D44A-94D5-EF431ED5760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2D6D313-242A-4246-8FEF-E84FD383A57E}" type="presOf" srcId="{D1C1876E-63D6-0E44-A1DD-422D1ACC7DBF}" destId="{18108357-74C3-2D47-8364-72DC1C54E3BC}" srcOrd="1" destOrd="0" presId="urn:microsoft.com/office/officeart/2005/8/layout/list1"/>
    <dgm:cxn modelId="{21909D1B-625F-984E-BDC2-FC206EF6BD96}" type="presOf" srcId="{40FB64A1-BF5B-D44A-94D5-EF431ED57602}" destId="{3896E50B-444C-614D-913C-6F34AC7BE4ED}" srcOrd="0" destOrd="0" presId="urn:microsoft.com/office/officeart/2005/8/layout/list1"/>
    <dgm:cxn modelId="{62763C2F-D493-5141-A350-795D11A996AA}" srcId="{51667522-2A73-EA4E-95E6-11D35D50F0CC}" destId="{F972EF52-7C57-5C4D-BAD2-C08067A98B0C}" srcOrd="3" destOrd="0" parTransId="{10DFD8AE-EC5F-614B-8FFC-4A0BC5B77EBF}" sibTransId="{FA1EF719-7571-1C4E-84E8-9D9B697589C7}"/>
    <dgm:cxn modelId="{7B048E33-AE88-4743-9B7B-381054731607}" type="presOf" srcId="{F972EF52-7C57-5C4D-BAD2-C08067A98B0C}" destId="{D0A03A04-7D62-0942-BEB4-C4B4C4CD2D6E}" srcOrd="1" destOrd="0" presId="urn:microsoft.com/office/officeart/2005/8/layout/list1"/>
    <dgm:cxn modelId="{E5BFCB37-9B6B-AE4C-9617-30790820317C}" srcId="{51667522-2A73-EA4E-95E6-11D35D50F0CC}" destId="{369CB556-B84A-1147-AB19-46AC9E56B845}" srcOrd="1" destOrd="0" parTransId="{6AB8C5F4-EDBD-224B-90AE-27B5512CCB97}" sibTransId="{47C3EFC0-9A6B-6744-ADF0-BFE20F16416C}"/>
    <dgm:cxn modelId="{94CD423E-C7C7-184A-9B99-10D27230BB4D}" type="presOf" srcId="{F972EF52-7C57-5C4D-BAD2-C08067A98B0C}" destId="{D59B38E1-4B66-614C-B6BF-3EAFC10AEF38}" srcOrd="0" destOrd="0" presId="urn:microsoft.com/office/officeart/2005/8/layout/list1"/>
    <dgm:cxn modelId="{D6DBA887-FC07-5847-ABFC-75664AE03122}" type="presOf" srcId="{C898F11E-A7AC-5C42-BA78-02D7C885ACBB}" destId="{9167FC15-9D22-2C44-966F-277C35EF74E4}" srcOrd="1" destOrd="0" presId="urn:microsoft.com/office/officeart/2005/8/layout/list1"/>
    <dgm:cxn modelId="{5D5532A6-0838-064E-8652-A5E235799DFE}" srcId="{51667522-2A73-EA4E-95E6-11D35D50F0CC}" destId="{40FB64A1-BF5B-D44A-94D5-EF431ED57602}" srcOrd="4" destOrd="0" parTransId="{C8CFE505-D061-B341-8546-D3D8A2CA6E08}" sibTransId="{C5034487-2BD9-BE43-BBE7-CB877433F79D}"/>
    <dgm:cxn modelId="{FD505DA9-69D5-B349-9E40-8A821F789CE0}" srcId="{51667522-2A73-EA4E-95E6-11D35D50F0CC}" destId="{C898F11E-A7AC-5C42-BA78-02D7C885ACBB}" srcOrd="0" destOrd="0" parTransId="{DA821810-71E1-C943-8179-CBBBDBEF7338}" sibTransId="{4C0EFEB7-1955-F940-A1F2-A633CB13245E}"/>
    <dgm:cxn modelId="{9290C9B6-691C-DE43-AD96-84334C25C42C}" type="presOf" srcId="{D1C1876E-63D6-0E44-A1DD-422D1ACC7DBF}" destId="{D8CA33F5-6690-DE42-8D69-F28FCD8ACB3B}" srcOrd="0" destOrd="0" presId="urn:microsoft.com/office/officeart/2005/8/layout/list1"/>
    <dgm:cxn modelId="{2E0543C5-4986-3E47-A933-E860FE475C7F}" type="presOf" srcId="{40FB64A1-BF5B-D44A-94D5-EF431ED57602}" destId="{932C8886-A9FA-6D4E-9EBC-4A82F76C1D5D}" srcOrd="1" destOrd="0" presId="urn:microsoft.com/office/officeart/2005/8/layout/list1"/>
    <dgm:cxn modelId="{69429FCB-4AD1-0A4D-840B-BF9DDA7FB09C}" type="presOf" srcId="{51667522-2A73-EA4E-95E6-11D35D50F0CC}" destId="{BAF2AABB-0576-3E4B-AD6A-09FE328CAC7B}" srcOrd="0" destOrd="0" presId="urn:microsoft.com/office/officeart/2005/8/layout/list1"/>
    <dgm:cxn modelId="{1257F5CD-88CE-7A40-AAAD-05808F245FF2}" srcId="{51667522-2A73-EA4E-95E6-11D35D50F0CC}" destId="{D1C1876E-63D6-0E44-A1DD-422D1ACC7DBF}" srcOrd="2" destOrd="0" parTransId="{EBED6052-76CB-5845-9478-89DB2883F125}" sibTransId="{ABB6C61A-7CE4-754B-BBF6-D019A7B21B29}"/>
    <dgm:cxn modelId="{23B76AD4-85A4-F94D-917F-8AB824B29881}" type="presOf" srcId="{C898F11E-A7AC-5C42-BA78-02D7C885ACBB}" destId="{3C5EEBFB-C1C4-3344-A912-FE9F25CE07AD}" srcOrd="0" destOrd="0" presId="urn:microsoft.com/office/officeart/2005/8/layout/list1"/>
    <dgm:cxn modelId="{7E8D02D8-3A7C-6C4D-8209-5FFD9AA4DACF}" type="presOf" srcId="{369CB556-B84A-1147-AB19-46AC9E56B845}" destId="{846D5871-0716-164C-916F-31345B690CDD}" srcOrd="1" destOrd="0" presId="urn:microsoft.com/office/officeart/2005/8/layout/list1"/>
    <dgm:cxn modelId="{228833FE-4817-3347-9794-D862996D2682}" type="presOf" srcId="{369CB556-B84A-1147-AB19-46AC9E56B845}" destId="{750AC082-ACBF-C541-B307-A7DCDC22143F}" srcOrd="0" destOrd="0" presId="urn:microsoft.com/office/officeart/2005/8/layout/list1"/>
    <dgm:cxn modelId="{7D847B69-2B9B-C444-B1F3-1D65E909CF78}" type="presParOf" srcId="{BAF2AABB-0576-3E4B-AD6A-09FE328CAC7B}" destId="{841B6792-77CA-9445-9499-F80B322AEE63}" srcOrd="0" destOrd="0" presId="urn:microsoft.com/office/officeart/2005/8/layout/list1"/>
    <dgm:cxn modelId="{E095D191-7669-2142-B657-3D14ADC7E36A}" type="presParOf" srcId="{841B6792-77CA-9445-9499-F80B322AEE63}" destId="{3C5EEBFB-C1C4-3344-A912-FE9F25CE07AD}" srcOrd="0" destOrd="0" presId="urn:microsoft.com/office/officeart/2005/8/layout/list1"/>
    <dgm:cxn modelId="{2DC53D36-D91C-8F40-B081-8B4CFEE90E71}" type="presParOf" srcId="{841B6792-77CA-9445-9499-F80B322AEE63}" destId="{9167FC15-9D22-2C44-966F-277C35EF74E4}" srcOrd="1" destOrd="0" presId="urn:microsoft.com/office/officeart/2005/8/layout/list1"/>
    <dgm:cxn modelId="{DCEA85ED-BAD4-3345-8E8D-F1616451E9CB}" type="presParOf" srcId="{BAF2AABB-0576-3E4B-AD6A-09FE328CAC7B}" destId="{375E2752-715A-4348-8556-66132C8CE589}" srcOrd="1" destOrd="0" presId="urn:microsoft.com/office/officeart/2005/8/layout/list1"/>
    <dgm:cxn modelId="{BD73E569-D982-E549-91E7-80B964485695}" type="presParOf" srcId="{BAF2AABB-0576-3E4B-AD6A-09FE328CAC7B}" destId="{E837B9C0-B63F-C144-803D-2D0E5D212458}" srcOrd="2" destOrd="0" presId="urn:microsoft.com/office/officeart/2005/8/layout/list1"/>
    <dgm:cxn modelId="{B75864A5-5702-5F4C-B0F7-3D96FF6E136E}" type="presParOf" srcId="{BAF2AABB-0576-3E4B-AD6A-09FE328CAC7B}" destId="{7696C6D6-066A-EF41-A9C8-468337BEA183}" srcOrd="3" destOrd="0" presId="urn:microsoft.com/office/officeart/2005/8/layout/list1"/>
    <dgm:cxn modelId="{820F63C5-4D3C-8C4F-BD5F-F82AB6271ABA}" type="presParOf" srcId="{BAF2AABB-0576-3E4B-AD6A-09FE328CAC7B}" destId="{D701167B-5D36-9C43-BBFF-E0BE7F27FB67}" srcOrd="4" destOrd="0" presId="urn:microsoft.com/office/officeart/2005/8/layout/list1"/>
    <dgm:cxn modelId="{8FFA7059-26B7-924A-AE14-826CAAFA6792}" type="presParOf" srcId="{D701167B-5D36-9C43-BBFF-E0BE7F27FB67}" destId="{750AC082-ACBF-C541-B307-A7DCDC22143F}" srcOrd="0" destOrd="0" presId="urn:microsoft.com/office/officeart/2005/8/layout/list1"/>
    <dgm:cxn modelId="{71C14526-0D7B-454C-B3B7-169C8957CF80}" type="presParOf" srcId="{D701167B-5D36-9C43-BBFF-E0BE7F27FB67}" destId="{846D5871-0716-164C-916F-31345B690CDD}" srcOrd="1" destOrd="0" presId="urn:microsoft.com/office/officeart/2005/8/layout/list1"/>
    <dgm:cxn modelId="{17AA4CCF-E4EA-344D-9224-BD0526CB44DF}" type="presParOf" srcId="{BAF2AABB-0576-3E4B-AD6A-09FE328CAC7B}" destId="{0A842BAE-3DC8-4946-A6A4-BCF8295BD4C4}" srcOrd="5" destOrd="0" presId="urn:microsoft.com/office/officeart/2005/8/layout/list1"/>
    <dgm:cxn modelId="{AEACA083-0FA5-5E4D-B457-7327991DBC77}" type="presParOf" srcId="{BAF2AABB-0576-3E4B-AD6A-09FE328CAC7B}" destId="{99DE9451-41C1-9646-90F6-44EDC4CBFB4A}" srcOrd="6" destOrd="0" presId="urn:microsoft.com/office/officeart/2005/8/layout/list1"/>
    <dgm:cxn modelId="{B9134790-3D83-1540-ABDF-C10E719D1F57}" type="presParOf" srcId="{BAF2AABB-0576-3E4B-AD6A-09FE328CAC7B}" destId="{12AB8157-1842-8748-9BA0-BB82DF614AEE}" srcOrd="7" destOrd="0" presId="urn:microsoft.com/office/officeart/2005/8/layout/list1"/>
    <dgm:cxn modelId="{281747A2-0A20-5F44-82FD-683AA6D13DB1}" type="presParOf" srcId="{BAF2AABB-0576-3E4B-AD6A-09FE328CAC7B}" destId="{AACEC4FE-3E98-A243-9953-D00384FAF110}" srcOrd="8" destOrd="0" presId="urn:microsoft.com/office/officeart/2005/8/layout/list1"/>
    <dgm:cxn modelId="{2D009DB1-0A3D-EB4A-A0DC-2EEBD7C756AC}" type="presParOf" srcId="{AACEC4FE-3E98-A243-9953-D00384FAF110}" destId="{D8CA33F5-6690-DE42-8D69-F28FCD8ACB3B}" srcOrd="0" destOrd="0" presId="urn:microsoft.com/office/officeart/2005/8/layout/list1"/>
    <dgm:cxn modelId="{3E635695-01EF-024B-BD3D-9BCA0CD19952}" type="presParOf" srcId="{AACEC4FE-3E98-A243-9953-D00384FAF110}" destId="{18108357-74C3-2D47-8364-72DC1C54E3BC}" srcOrd="1" destOrd="0" presId="urn:microsoft.com/office/officeart/2005/8/layout/list1"/>
    <dgm:cxn modelId="{BC46C2A6-2141-6448-9128-310B90234DA6}" type="presParOf" srcId="{BAF2AABB-0576-3E4B-AD6A-09FE328CAC7B}" destId="{11592F94-9F8E-054E-9698-AB0C72BE9E89}" srcOrd="9" destOrd="0" presId="urn:microsoft.com/office/officeart/2005/8/layout/list1"/>
    <dgm:cxn modelId="{9E64656E-B06B-9B42-90D4-14596131EEBD}" type="presParOf" srcId="{BAF2AABB-0576-3E4B-AD6A-09FE328CAC7B}" destId="{E82921BB-72C3-D842-A742-28ED7DEA7434}" srcOrd="10" destOrd="0" presId="urn:microsoft.com/office/officeart/2005/8/layout/list1"/>
    <dgm:cxn modelId="{2DD1E602-BA72-BF4C-94DF-89CBAA645E7C}" type="presParOf" srcId="{BAF2AABB-0576-3E4B-AD6A-09FE328CAC7B}" destId="{38B14E20-CCE5-5B4C-B6B1-BA6C21BB7324}" srcOrd="11" destOrd="0" presId="urn:microsoft.com/office/officeart/2005/8/layout/list1"/>
    <dgm:cxn modelId="{E6E671D4-6EA9-9F4E-9E50-87152F625E46}" type="presParOf" srcId="{BAF2AABB-0576-3E4B-AD6A-09FE328CAC7B}" destId="{187E795B-B9D0-D04E-90DB-494523AB8415}" srcOrd="12" destOrd="0" presId="urn:microsoft.com/office/officeart/2005/8/layout/list1"/>
    <dgm:cxn modelId="{8AAF4275-0D01-2043-A254-FCF478D5EBAE}" type="presParOf" srcId="{187E795B-B9D0-D04E-90DB-494523AB8415}" destId="{D59B38E1-4B66-614C-B6BF-3EAFC10AEF38}" srcOrd="0" destOrd="0" presId="urn:microsoft.com/office/officeart/2005/8/layout/list1"/>
    <dgm:cxn modelId="{B15447E8-0910-C04F-9812-B63385B0C304}" type="presParOf" srcId="{187E795B-B9D0-D04E-90DB-494523AB8415}" destId="{D0A03A04-7D62-0942-BEB4-C4B4C4CD2D6E}" srcOrd="1" destOrd="0" presId="urn:microsoft.com/office/officeart/2005/8/layout/list1"/>
    <dgm:cxn modelId="{9D234C05-BDD4-0646-9F5B-DCABF5F6961A}" type="presParOf" srcId="{BAF2AABB-0576-3E4B-AD6A-09FE328CAC7B}" destId="{92549B73-CA9A-324A-B69F-C4033B12BC67}" srcOrd="13" destOrd="0" presId="urn:microsoft.com/office/officeart/2005/8/layout/list1"/>
    <dgm:cxn modelId="{6F37042A-5C2D-9F42-BCB1-FE0FC2FE4003}" type="presParOf" srcId="{BAF2AABB-0576-3E4B-AD6A-09FE328CAC7B}" destId="{C965A28B-3B3D-AA4B-BBD2-71B60894355B}" srcOrd="14" destOrd="0" presId="urn:microsoft.com/office/officeart/2005/8/layout/list1"/>
    <dgm:cxn modelId="{B21AB749-C6FF-6045-8582-5B1A1B7870DB}" type="presParOf" srcId="{BAF2AABB-0576-3E4B-AD6A-09FE328CAC7B}" destId="{E0605659-7A48-D44F-BD54-6532C56DFBD2}" srcOrd="15" destOrd="0" presId="urn:microsoft.com/office/officeart/2005/8/layout/list1"/>
    <dgm:cxn modelId="{80E50B12-3D3D-B045-9485-2AA82261489B}" type="presParOf" srcId="{BAF2AABB-0576-3E4B-AD6A-09FE328CAC7B}" destId="{212C8836-4C48-FF46-B68A-84B2ED165BB4}" srcOrd="16" destOrd="0" presId="urn:microsoft.com/office/officeart/2005/8/layout/list1"/>
    <dgm:cxn modelId="{C10599CB-C92C-B74D-BA54-B62B01F8D6AE}" type="presParOf" srcId="{212C8836-4C48-FF46-B68A-84B2ED165BB4}" destId="{3896E50B-444C-614D-913C-6F34AC7BE4ED}" srcOrd="0" destOrd="0" presId="urn:microsoft.com/office/officeart/2005/8/layout/list1"/>
    <dgm:cxn modelId="{D3404F62-BA10-244F-BDC5-0B3EC02724CB}" type="presParOf" srcId="{212C8836-4C48-FF46-B68A-84B2ED165BB4}" destId="{932C8886-A9FA-6D4E-9EBC-4A82F76C1D5D}" srcOrd="1" destOrd="0" presId="urn:microsoft.com/office/officeart/2005/8/layout/list1"/>
    <dgm:cxn modelId="{D870970F-6324-0244-A0D6-F08BD02E8FA7}" type="presParOf" srcId="{BAF2AABB-0576-3E4B-AD6A-09FE328CAC7B}" destId="{6514B24D-4648-F747-B695-6B306CE3262D}" srcOrd="17" destOrd="0" presId="urn:microsoft.com/office/officeart/2005/8/layout/list1"/>
    <dgm:cxn modelId="{284F4521-A94C-D740-81A7-108F1B68FC39}" type="presParOf" srcId="{BAF2AABB-0576-3E4B-AD6A-09FE328CAC7B}" destId="{C2A95D97-9B4D-D442-B0BC-26199CB17BA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4BB08A-C291-B442-9452-02EFF265DE3E}" type="doc">
      <dgm:prSet loTypeId="urn:microsoft.com/office/officeart/2005/8/layout/cycle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2B8E99-2187-C244-A6E3-63F39B5E249D}">
      <dgm:prSet custT="1"/>
      <dgm:spPr/>
      <dgm:t>
        <a:bodyPr/>
        <a:lstStyle/>
        <a:p>
          <a:r>
            <a:rPr lang="en-US" sz="1800" b="1" dirty="0"/>
            <a:t>Trauma by chronic peristalsis and hyper peristalsis auto traumatization </a:t>
          </a:r>
          <a:endParaRPr lang="en-IN" sz="1800" dirty="0"/>
        </a:p>
      </dgm:t>
    </dgm:pt>
    <dgm:pt modelId="{FE67E0CC-8E16-F948-8644-54E44FAADBDD}" type="parTrans" cxnId="{C97C07BF-AB3B-8842-8F32-1A0E8FA1C6B6}">
      <dgm:prSet/>
      <dgm:spPr/>
      <dgm:t>
        <a:bodyPr/>
        <a:lstStyle/>
        <a:p>
          <a:endParaRPr lang="en-US"/>
        </a:p>
      </dgm:t>
    </dgm:pt>
    <dgm:pt modelId="{ABDD8550-5354-D44C-92DB-F2F079F2D053}" type="sibTrans" cxnId="{C97C07BF-AB3B-8842-8F32-1A0E8FA1C6B6}">
      <dgm:prSet/>
      <dgm:spPr/>
      <dgm:t>
        <a:bodyPr/>
        <a:lstStyle/>
        <a:p>
          <a:endParaRPr lang="en-US"/>
        </a:p>
      </dgm:t>
    </dgm:pt>
    <dgm:pt modelId="{9334765C-0B0C-184D-A3A5-1F87BB0347B6}">
      <dgm:prSet custT="1"/>
      <dgm:spPr/>
      <dgm:t>
        <a:bodyPr/>
        <a:lstStyle/>
        <a:p>
          <a:r>
            <a:rPr lang="en-US" sz="1800" b="1" dirty="0"/>
            <a:t>Invagination of the deep basal part of endometrium in the myometrium (estrogen dependent- promotes the process) </a:t>
          </a:r>
          <a:endParaRPr lang="en-IN" sz="1800" dirty="0"/>
        </a:p>
      </dgm:t>
    </dgm:pt>
    <dgm:pt modelId="{F1978F9D-D4C4-F04B-AC23-257D8F96EDD3}" type="parTrans" cxnId="{1C312300-CE96-8945-B9CF-B009B2BD811D}">
      <dgm:prSet/>
      <dgm:spPr/>
      <dgm:t>
        <a:bodyPr/>
        <a:lstStyle/>
        <a:p>
          <a:endParaRPr lang="en-US"/>
        </a:p>
      </dgm:t>
    </dgm:pt>
    <dgm:pt modelId="{15960460-61D7-2943-AF1E-50FFC4FDA6C0}" type="sibTrans" cxnId="{1C312300-CE96-8945-B9CF-B009B2BD811D}">
      <dgm:prSet/>
      <dgm:spPr/>
      <dgm:t>
        <a:bodyPr/>
        <a:lstStyle/>
        <a:p>
          <a:endParaRPr lang="en-US"/>
        </a:p>
      </dgm:t>
    </dgm:pt>
    <dgm:pt modelId="{1E13C047-45FB-FF47-ADF4-E1A840F26AEC}">
      <dgm:prSet custT="1"/>
      <dgm:spPr/>
      <dgm:t>
        <a:bodyPr/>
        <a:lstStyle/>
        <a:p>
          <a:r>
            <a:rPr lang="en-US" sz="1800" b="1" dirty="0"/>
            <a:t>Originates from embryological pluripotential </a:t>
          </a:r>
          <a:r>
            <a:rPr lang="en-US" sz="1800" b="1" dirty="0" err="1"/>
            <a:t>mullerian</a:t>
          </a:r>
          <a:r>
            <a:rPr lang="en-US" sz="1800" b="1" dirty="0"/>
            <a:t> remnants </a:t>
          </a:r>
          <a:endParaRPr lang="en-IN" sz="1800" dirty="0"/>
        </a:p>
      </dgm:t>
    </dgm:pt>
    <dgm:pt modelId="{EFCC4BE2-5A9D-9244-BD4B-77CEA7B42261}" type="parTrans" cxnId="{5682AAF3-FFC6-9A4B-AD51-9AEDF6B7D42E}">
      <dgm:prSet/>
      <dgm:spPr/>
      <dgm:t>
        <a:bodyPr/>
        <a:lstStyle/>
        <a:p>
          <a:endParaRPr lang="en-US"/>
        </a:p>
      </dgm:t>
    </dgm:pt>
    <dgm:pt modelId="{1CD0BC42-E457-BA47-8D11-B8B6CDF78F5F}" type="sibTrans" cxnId="{5682AAF3-FFC6-9A4B-AD51-9AEDF6B7D42E}">
      <dgm:prSet/>
      <dgm:spPr/>
      <dgm:t>
        <a:bodyPr/>
        <a:lstStyle/>
        <a:p>
          <a:endParaRPr lang="en-US"/>
        </a:p>
      </dgm:t>
    </dgm:pt>
    <dgm:pt modelId="{CC030A31-ECA4-C649-B5C3-AF0CF6045149}">
      <dgm:prSet custT="1"/>
      <dgm:spPr/>
      <dgm:t>
        <a:bodyPr/>
        <a:lstStyle/>
        <a:p>
          <a:r>
            <a:rPr lang="en-US" sz="1800" b="1"/>
            <a:t>Invagination of the basalis along the myometrial lymphatic system</a:t>
          </a:r>
          <a:endParaRPr lang="en-IN" sz="1800"/>
        </a:p>
      </dgm:t>
    </dgm:pt>
    <dgm:pt modelId="{41B86B80-F95D-DA47-A990-45C75B2F4FD2}" type="parTrans" cxnId="{E2679F49-41C7-5E4C-8570-B265AA0319C4}">
      <dgm:prSet/>
      <dgm:spPr/>
      <dgm:t>
        <a:bodyPr/>
        <a:lstStyle/>
        <a:p>
          <a:endParaRPr lang="en-US"/>
        </a:p>
      </dgm:t>
    </dgm:pt>
    <dgm:pt modelId="{3CDE851B-303F-2648-AB4E-A6EC53931C47}" type="sibTrans" cxnId="{E2679F49-41C7-5E4C-8570-B265AA0319C4}">
      <dgm:prSet/>
      <dgm:spPr/>
      <dgm:t>
        <a:bodyPr/>
        <a:lstStyle/>
        <a:p>
          <a:endParaRPr lang="en-US"/>
        </a:p>
      </dgm:t>
    </dgm:pt>
    <dgm:pt modelId="{EB77D823-BF3C-3849-8A13-1DEFF4DF3B39}">
      <dgm:prSet custT="1"/>
      <dgm:spPr/>
      <dgm:t>
        <a:bodyPr/>
        <a:lstStyle/>
        <a:p>
          <a:r>
            <a:rPr lang="en-US" sz="1800" b="1" dirty="0"/>
            <a:t>From the bone marrow stem cells (displaced through the vasculature</a:t>
          </a:r>
          <a:endParaRPr lang="en-IN" sz="1800" dirty="0"/>
        </a:p>
      </dgm:t>
    </dgm:pt>
    <dgm:pt modelId="{DD48B1B4-15EA-C64B-B69C-E7C0ED6801F8}" type="parTrans" cxnId="{64A9B5B9-E6AD-4C49-B3B9-7DBB1EC28384}">
      <dgm:prSet/>
      <dgm:spPr/>
      <dgm:t>
        <a:bodyPr/>
        <a:lstStyle/>
        <a:p>
          <a:endParaRPr lang="en-US"/>
        </a:p>
      </dgm:t>
    </dgm:pt>
    <dgm:pt modelId="{1691ECC8-2D3F-C346-ACF3-396FC9EAA87D}" type="sibTrans" cxnId="{64A9B5B9-E6AD-4C49-B3B9-7DBB1EC28384}">
      <dgm:prSet/>
      <dgm:spPr/>
      <dgm:t>
        <a:bodyPr/>
        <a:lstStyle/>
        <a:p>
          <a:endParaRPr lang="en-US"/>
        </a:p>
      </dgm:t>
    </dgm:pt>
    <dgm:pt modelId="{8F219D29-B52A-8B4E-A256-CCAFC4B7F057}" type="pres">
      <dgm:prSet presAssocID="{BD4BB08A-C291-B442-9452-02EFF265DE3E}" presName="cycle" presStyleCnt="0">
        <dgm:presLayoutVars>
          <dgm:dir/>
          <dgm:resizeHandles val="exact"/>
        </dgm:presLayoutVars>
      </dgm:prSet>
      <dgm:spPr/>
    </dgm:pt>
    <dgm:pt modelId="{11289F13-CBA6-5B4C-B8A7-5A20ED8F8272}" type="pres">
      <dgm:prSet presAssocID="{392B8E99-2187-C244-A6E3-63F39B5E249D}" presName="node" presStyleLbl="node1" presStyleIdx="0" presStyleCnt="5" custScaleX="152131">
        <dgm:presLayoutVars>
          <dgm:bulletEnabled val="1"/>
        </dgm:presLayoutVars>
      </dgm:prSet>
      <dgm:spPr/>
    </dgm:pt>
    <dgm:pt modelId="{FDB2A839-1C44-C64F-BF06-C4E10B315530}" type="pres">
      <dgm:prSet presAssocID="{392B8E99-2187-C244-A6E3-63F39B5E249D}" presName="spNode" presStyleCnt="0"/>
      <dgm:spPr/>
    </dgm:pt>
    <dgm:pt modelId="{D27CF792-EFAD-8543-B812-91CECF1AA01E}" type="pres">
      <dgm:prSet presAssocID="{ABDD8550-5354-D44C-92DB-F2F079F2D053}" presName="sibTrans" presStyleLbl="sibTrans1D1" presStyleIdx="0" presStyleCnt="5"/>
      <dgm:spPr/>
    </dgm:pt>
    <dgm:pt modelId="{16475854-75ED-2540-AF95-A8EF1D76DBFB}" type="pres">
      <dgm:prSet presAssocID="{9334765C-0B0C-184D-A3A5-1F87BB0347B6}" presName="node" presStyleLbl="node1" presStyleIdx="1" presStyleCnt="5" custScaleX="152131">
        <dgm:presLayoutVars>
          <dgm:bulletEnabled val="1"/>
        </dgm:presLayoutVars>
      </dgm:prSet>
      <dgm:spPr/>
    </dgm:pt>
    <dgm:pt modelId="{6471067B-B470-7442-ADA3-D57A21ACC180}" type="pres">
      <dgm:prSet presAssocID="{9334765C-0B0C-184D-A3A5-1F87BB0347B6}" presName="spNode" presStyleCnt="0"/>
      <dgm:spPr/>
    </dgm:pt>
    <dgm:pt modelId="{873342D4-7586-444A-AF00-E236436DDA65}" type="pres">
      <dgm:prSet presAssocID="{15960460-61D7-2943-AF1E-50FFC4FDA6C0}" presName="sibTrans" presStyleLbl="sibTrans1D1" presStyleIdx="1" presStyleCnt="5"/>
      <dgm:spPr/>
    </dgm:pt>
    <dgm:pt modelId="{939D501A-517F-4A42-B7FF-DE17B3CC6C24}" type="pres">
      <dgm:prSet presAssocID="{1E13C047-45FB-FF47-ADF4-E1A840F26AEC}" presName="node" presStyleLbl="node1" presStyleIdx="2" presStyleCnt="5" custScaleX="152131">
        <dgm:presLayoutVars>
          <dgm:bulletEnabled val="1"/>
        </dgm:presLayoutVars>
      </dgm:prSet>
      <dgm:spPr/>
    </dgm:pt>
    <dgm:pt modelId="{99C11C5A-3EE2-9B4C-A778-5A2BFA08956F}" type="pres">
      <dgm:prSet presAssocID="{1E13C047-45FB-FF47-ADF4-E1A840F26AEC}" presName="spNode" presStyleCnt="0"/>
      <dgm:spPr/>
    </dgm:pt>
    <dgm:pt modelId="{64C04F8F-ED70-CF40-9276-18D522DE8953}" type="pres">
      <dgm:prSet presAssocID="{1CD0BC42-E457-BA47-8D11-B8B6CDF78F5F}" presName="sibTrans" presStyleLbl="sibTrans1D1" presStyleIdx="2" presStyleCnt="5"/>
      <dgm:spPr/>
    </dgm:pt>
    <dgm:pt modelId="{CFB04EE5-3017-5448-B0B8-2075AD4FCD71}" type="pres">
      <dgm:prSet presAssocID="{CC030A31-ECA4-C649-B5C3-AF0CF6045149}" presName="node" presStyleLbl="node1" presStyleIdx="3" presStyleCnt="5" custScaleX="152131">
        <dgm:presLayoutVars>
          <dgm:bulletEnabled val="1"/>
        </dgm:presLayoutVars>
      </dgm:prSet>
      <dgm:spPr/>
    </dgm:pt>
    <dgm:pt modelId="{5D4ED582-E1A8-AE40-9BAF-83C634FE5AC6}" type="pres">
      <dgm:prSet presAssocID="{CC030A31-ECA4-C649-B5C3-AF0CF6045149}" presName="spNode" presStyleCnt="0"/>
      <dgm:spPr/>
    </dgm:pt>
    <dgm:pt modelId="{5B93D72F-EE6B-8C40-AE5D-8B8F2050137A}" type="pres">
      <dgm:prSet presAssocID="{3CDE851B-303F-2648-AB4E-A6EC53931C47}" presName="sibTrans" presStyleLbl="sibTrans1D1" presStyleIdx="3" presStyleCnt="5"/>
      <dgm:spPr/>
    </dgm:pt>
    <dgm:pt modelId="{8F08D006-D967-5545-8680-4CBCD46A97B2}" type="pres">
      <dgm:prSet presAssocID="{EB77D823-BF3C-3849-8A13-1DEFF4DF3B39}" presName="node" presStyleLbl="node1" presStyleIdx="4" presStyleCnt="5" custScaleX="152131">
        <dgm:presLayoutVars>
          <dgm:bulletEnabled val="1"/>
        </dgm:presLayoutVars>
      </dgm:prSet>
      <dgm:spPr/>
    </dgm:pt>
    <dgm:pt modelId="{85B831A6-1485-CB44-A9AA-BAB2D4670F71}" type="pres">
      <dgm:prSet presAssocID="{EB77D823-BF3C-3849-8A13-1DEFF4DF3B39}" presName="spNode" presStyleCnt="0"/>
      <dgm:spPr/>
    </dgm:pt>
    <dgm:pt modelId="{AFB5BDE9-4FA5-F042-8C71-EF6A18B1FEB1}" type="pres">
      <dgm:prSet presAssocID="{1691ECC8-2D3F-C346-ACF3-396FC9EAA87D}" presName="sibTrans" presStyleLbl="sibTrans1D1" presStyleIdx="4" presStyleCnt="5"/>
      <dgm:spPr/>
    </dgm:pt>
  </dgm:ptLst>
  <dgm:cxnLst>
    <dgm:cxn modelId="{1C312300-CE96-8945-B9CF-B009B2BD811D}" srcId="{BD4BB08A-C291-B442-9452-02EFF265DE3E}" destId="{9334765C-0B0C-184D-A3A5-1F87BB0347B6}" srcOrd="1" destOrd="0" parTransId="{F1978F9D-D4C4-F04B-AC23-257D8F96EDD3}" sibTransId="{15960460-61D7-2943-AF1E-50FFC4FDA6C0}"/>
    <dgm:cxn modelId="{2D9DB601-F49A-4045-BBB8-579382A0A1F3}" type="presOf" srcId="{BD4BB08A-C291-B442-9452-02EFF265DE3E}" destId="{8F219D29-B52A-8B4E-A256-CCAFC4B7F057}" srcOrd="0" destOrd="0" presId="urn:microsoft.com/office/officeart/2005/8/layout/cycle5"/>
    <dgm:cxn modelId="{B5E3C72F-6BC5-E644-AF6D-4DE263D15B5A}" type="presOf" srcId="{EB77D823-BF3C-3849-8A13-1DEFF4DF3B39}" destId="{8F08D006-D967-5545-8680-4CBCD46A97B2}" srcOrd="0" destOrd="0" presId="urn:microsoft.com/office/officeart/2005/8/layout/cycle5"/>
    <dgm:cxn modelId="{97499432-7575-B449-A886-9AF30207D797}" type="presOf" srcId="{ABDD8550-5354-D44C-92DB-F2F079F2D053}" destId="{D27CF792-EFAD-8543-B812-91CECF1AA01E}" srcOrd="0" destOrd="0" presId="urn:microsoft.com/office/officeart/2005/8/layout/cycle5"/>
    <dgm:cxn modelId="{CF3FBD35-BA90-0148-AC72-262DAB5335E2}" type="presOf" srcId="{9334765C-0B0C-184D-A3A5-1F87BB0347B6}" destId="{16475854-75ED-2540-AF95-A8EF1D76DBFB}" srcOrd="0" destOrd="0" presId="urn:microsoft.com/office/officeart/2005/8/layout/cycle5"/>
    <dgm:cxn modelId="{E2679F49-41C7-5E4C-8570-B265AA0319C4}" srcId="{BD4BB08A-C291-B442-9452-02EFF265DE3E}" destId="{CC030A31-ECA4-C649-B5C3-AF0CF6045149}" srcOrd="3" destOrd="0" parTransId="{41B86B80-F95D-DA47-A990-45C75B2F4FD2}" sibTransId="{3CDE851B-303F-2648-AB4E-A6EC53931C47}"/>
    <dgm:cxn modelId="{5559F174-2D6A-BF46-B840-1D45C9D6F769}" type="presOf" srcId="{1CD0BC42-E457-BA47-8D11-B8B6CDF78F5F}" destId="{64C04F8F-ED70-CF40-9276-18D522DE8953}" srcOrd="0" destOrd="0" presId="urn:microsoft.com/office/officeart/2005/8/layout/cycle5"/>
    <dgm:cxn modelId="{06B13DA4-60C5-E94C-906B-3E1C9071AC25}" type="presOf" srcId="{1691ECC8-2D3F-C346-ACF3-396FC9EAA87D}" destId="{AFB5BDE9-4FA5-F042-8C71-EF6A18B1FEB1}" srcOrd="0" destOrd="0" presId="urn:microsoft.com/office/officeart/2005/8/layout/cycle5"/>
    <dgm:cxn modelId="{64A9B5B9-E6AD-4C49-B3B9-7DBB1EC28384}" srcId="{BD4BB08A-C291-B442-9452-02EFF265DE3E}" destId="{EB77D823-BF3C-3849-8A13-1DEFF4DF3B39}" srcOrd="4" destOrd="0" parTransId="{DD48B1B4-15EA-C64B-B69C-E7C0ED6801F8}" sibTransId="{1691ECC8-2D3F-C346-ACF3-396FC9EAA87D}"/>
    <dgm:cxn modelId="{E17D87BA-A149-C849-86BA-051F393DF76C}" type="presOf" srcId="{392B8E99-2187-C244-A6E3-63F39B5E249D}" destId="{11289F13-CBA6-5B4C-B8A7-5A20ED8F8272}" srcOrd="0" destOrd="0" presId="urn:microsoft.com/office/officeart/2005/8/layout/cycle5"/>
    <dgm:cxn modelId="{A0CAACBA-02DD-0141-9BE3-D328D91BB1B9}" type="presOf" srcId="{3CDE851B-303F-2648-AB4E-A6EC53931C47}" destId="{5B93D72F-EE6B-8C40-AE5D-8B8F2050137A}" srcOrd="0" destOrd="0" presId="urn:microsoft.com/office/officeart/2005/8/layout/cycle5"/>
    <dgm:cxn modelId="{F9EB65BD-E4E2-0E43-B342-C26B17A15C78}" type="presOf" srcId="{15960460-61D7-2943-AF1E-50FFC4FDA6C0}" destId="{873342D4-7586-444A-AF00-E236436DDA65}" srcOrd="0" destOrd="0" presId="urn:microsoft.com/office/officeart/2005/8/layout/cycle5"/>
    <dgm:cxn modelId="{C97C07BF-AB3B-8842-8F32-1A0E8FA1C6B6}" srcId="{BD4BB08A-C291-B442-9452-02EFF265DE3E}" destId="{392B8E99-2187-C244-A6E3-63F39B5E249D}" srcOrd="0" destOrd="0" parTransId="{FE67E0CC-8E16-F948-8644-54E44FAADBDD}" sibTransId="{ABDD8550-5354-D44C-92DB-F2F079F2D053}"/>
    <dgm:cxn modelId="{E8EA86C2-23E2-6848-87B9-AC6AA57F4B28}" type="presOf" srcId="{1E13C047-45FB-FF47-ADF4-E1A840F26AEC}" destId="{939D501A-517F-4A42-B7FF-DE17B3CC6C24}" srcOrd="0" destOrd="0" presId="urn:microsoft.com/office/officeart/2005/8/layout/cycle5"/>
    <dgm:cxn modelId="{0590A4D6-478F-9843-9D56-9E55BE77EB9D}" type="presOf" srcId="{CC030A31-ECA4-C649-B5C3-AF0CF6045149}" destId="{CFB04EE5-3017-5448-B0B8-2075AD4FCD71}" srcOrd="0" destOrd="0" presId="urn:microsoft.com/office/officeart/2005/8/layout/cycle5"/>
    <dgm:cxn modelId="{5682AAF3-FFC6-9A4B-AD51-9AEDF6B7D42E}" srcId="{BD4BB08A-C291-B442-9452-02EFF265DE3E}" destId="{1E13C047-45FB-FF47-ADF4-E1A840F26AEC}" srcOrd="2" destOrd="0" parTransId="{EFCC4BE2-5A9D-9244-BD4B-77CEA7B42261}" sibTransId="{1CD0BC42-E457-BA47-8D11-B8B6CDF78F5F}"/>
    <dgm:cxn modelId="{20747298-8F7E-4A4C-8030-1F9B4875EBA1}" type="presParOf" srcId="{8F219D29-B52A-8B4E-A256-CCAFC4B7F057}" destId="{11289F13-CBA6-5B4C-B8A7-5A20ED8F8272}" srcOrd="0" destOrd="0" presId="urn:microsoft.com/office/officeart/2005/8/layout/cycle5"/>
    <dgm:cxn modelId="{6DA4821C-3D89-3E49-B6EB-A28077C29891}" type="presParOf" srcId="{8F219D29-B52A-8B4E-A256-CCAFC4B7F057}" destId="{FDB2A839-1C44-C64F-BF06-C4E10B315530}" srcOrd="1" destOrd="0" presId="urn:microsoft.com/office/officeart/2005/8/layout/cycle5"/>
    <dgm:cxn modelId="{F17FE433-1BDC-444C-89DE-4D8241161F1B}" type="presParOf" srcId="{8F219D29-B52A-8B4E-A256-CCAFC4B7F057}" destId="{D27CF792-EFAD-8543-B812-91CECF1AA01E}" srcOrd="2" destOrd="0" presId="urn:microsoft.com/office/officeart/2005/8/layout/cycle5"/>
    <dgm:cxn modelId="{8CF8CFA6-8F71-FF4A-B31A-FA019C2DD75C}" type="presParOf" srcId="{8F219D29-B52A-8B4E-A256-CCAFC4B7F057}" destId="{16475854-75ED-2540-AF95-A8EF1D76DBFB}" srcOrd="3" destOrd="0" presId="urn:microsoft.com/office/officeart/2005/8/layout/cycle5"/>
    <dgm:cxn modelId="{707A00D8-9F1B-8242-9E31-68A9226AA8FE}" type="presParOf" srcId="{8F219D29-B52A-8B4E-A256-CCAFC4B7F057}" destId="{6471067B-B470-7442-ADA3-D57A21ACC180}" srcOrd="4" destOrd="0" presId="urn:microsoft.com/office/officeart/2005/8/layout/cycle5"/>
    <dgm:cxn modelId="{686E74DC-6039-E642-936C-4AA53F4281EE}" type="presParOf" srcId="{8F219D29-B52A-8B4E-A256-CCAFC4B7F057}" destId="{873342D4-7586-444A-AF00-E236436DDA65}" srcOrd="5" destOrd="0" presId="urn:microsoft.com/office/officeart/2005/8/layout/cycle5"/>
    <dgm:cxn modelId="{DC2F589D-5067-C940-B73F-B4690341CECE}" type="presParOf" srcId="{8F219D29-B52A-8B4E-A256-CCAFC4B7F057}" destId="{939D501A-517F-4A42-B7FF-DE17B3CC6C24}" srcOrd="6" destOrd="0" presId="urn:microsoft.com/office/officeart/2005/8/layout/cycle5"/>
    <dgm:cxn modelId="{DA971DDE-9DF8-7846-A307-66791DCD3011}" type="presParOf" srcId="{8F219D29-B52A-8B4E-A256-CCAFC4B7F057}" destId="{99C11C5A-3EE2-9B4C-A778-5A2BFA08956F}" srcOrd="7" destOrd="0" presId="urn:microsoft.com/office/officeart/2005/8/layout/cycle5"/>
    <dgm:cxn modelId="{DF074F57-A7EA-2743-9E37-050B2596101A}" type="presParOf" srcId="{8F219D29-B52A-8B4E-A256-CCAFC4B7F057}" destId="{64C04F8F-ED70-CF40-9276-18D522DE8953}" srcOrd="8" destOrd="0" presId="urn:microsoft.com/office/officeart/2005/8/layout/cycle5"/>
    <dgm:cxn modelId="{07656139-4098-D64C-8528-831DC36A6E9B}" type="presParOf" srcId="{8F219D29-B52A-8B4E-A256-CCAFC4B7F057}" destId="{CFB04EE5-3017-5448-B0B8-2075AD4FCD71}" srcOrd="9" destOrd="0" presId="urn:microsoft.com/office/officeart/2005/8/layout/cycle5"/>
    <dgm:cxn modelId="{28C812D2-8975-4249-9D71-B517A04593DC}" type="presParOf" srcId="{8F219D29-B52A-8B4E-A256-CCAFC4B7F057}" destId="{5D4ED582-E1A8-AE40-9BAF-83C634FE5AC6}" srcOrd="10" destOrd="0" presId="urn:microsoft.com/office/officeart/2005/8/layout/cycle5"/>
    <dgm:cxn modelId="{B5FDEE3E-173C-8542-9856-23A696C35DDD}" type="presParOf" srcId="{8F219D29-B52A-8B4E-A256-CCAFC4B7F057}" destId="{5B93D72F-EE6B-8C40-AE5D-8B8F2050137A}" srcOrd="11" destOrd="0" presId="urn:microsoft.com/office/officeart/2005/8/layout/cycle5"/>
    <dgm:cxn modelId="{983CB628-4BD4-8240-8CC3-C02438AD95AE}" type="presParOf" srcId="{8F219D29-B52A-8B4E-A256-CCAFC4B7F057}" destId="{8F08D006-D967-5545-8680-4CBCD46A97B2}" srcOrd="12" destOrd="0" presId="urn:microsoft.com/office/officeart/2005/8/layout/cycle5"/>
    <dgm:cxn modelId="{80DACD41-0217-E24A-9DE5-C9F1D6AA17BA}" type="presParOf" srcId="{8F219D29-B52A-8B4E-A256-CCAFC4B7F057}" destId="{85B831A6-1485-CB44-A9AA-BAB2D4670F71}" srcOrd="13" destOrd="0" presId="urn:microsoft.com/office/officeart/2005/8/layout/cycle5"/>
    <dgm:cxn modelId="{7C845FB7-80FB-F843-A8C4-BE3EB36BDA4C}" type="presParOf" srcId="{8F219D29-B52A-8B4E-A256-CCAFC4B7F057}" destId="{AFB5BDE9-4FA5-F042-8C71-EF6A18B1FEB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62F3263-0F85-A445-B6DE-2B1D4A161249}" type="doc">
      <dgm:prSet loTypeId="urn:microsoft.com/office/officeart/2005/8/layout/process5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C47EE33-D05C-DC45-869F-DF4FCF07EE00}">
      <dgm:prSet phldrT="[Text]" custT="1"/>
      <dgm:spPr/>
      <dgm:t>
        <a:bodyPr/>
        <a:lstStyle/>
        <a:p>
          <a:r>
            <a:rPr lang="en-US" sz="2800" b="1" dirty="0">
              <a:solidFill>
                <a:srgbClr val="800000"/>
              </a:solidFill>
              <a:cs typeface="Comic Sans MS"/>
            </a:rPr>
            <a:t>Surgery can result in</a:t>
          </a:r>
          <a:endParaRPr lang="en-US" sz="2800" b="1" dirty="0"/>
        </a:p>
      </dgm:t>
    </dgm:pt>
    <dgm:pt modelId="{3B2028BE-A78A-5F42-A755-DC02C3B9AB30}" type="parTrans" cxnId="{FA7523D9-9E7D-114D-B414-D2816599CFFA}">
      <dgm:prSet/>
      <dgm:spPr/>
      <dgm:t>
        <a:bodyPr/>
        <a:lstStyle/>
        <a:p>
          <a:endParaRPr lang="en-US"/>
        </a:p>
      </dgm:t>
    </dgm:pt>
    <dgm:pt modelId="{8E845E0E-DBE7-AE43-A773-15E66752B975}" type="sibTrans" cxnId="{FA7523D9-9E7D-114D-B414-D2816599CFFA}">
      <dgm:prSet/>
      <dgm:spPr/>
      <dgm:t>
        <a:bodyPr/>
        <a:lstStyle/>
        <a:p>
          <a:endParaRPr lang="en-US"/>
        </a:p>
      </dgm:t>
    </dgm:pt>
    <dgm:pt modelId="{6E4FD8B1-79B6-594F-A5A1-E209740800F1}">
      <dgm:prSet phldrT="[Text]"/>
      <dgm:spPr/>
      <dgm:t>
        <a:bodyPr/>
        <a:lstStyle/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/>
            <a:t>Reduction in myometrial capacity</a:t>
          </a:r>
          <a:endParaRPr lang="en-US" dirty="0"/>
        </a:p>
      </dgm:t>
    </dgm:pt>
    <dgm:pt modelId="{7BFFC096-E29D-BE49-BD9D-D19B62363AC1}" type="parTrans" cxnId="{04A028A6-1DDE-5E4B-A3AB-9F7C591FFB5E}">
      <dgm:prSet/>
      <dgm:spPr/>
      <dgm:t>
        <a:bodyPr/>
        <a:lstStyle/>
        <a:p>
          <a:endParaRPr lang="en-US"/>
        </a:p>
      </dgm:t>
    </dgm:pt>
    <dgm:pt modelId="{DA1C1E8D-15EF-B647-9399-D25D57F83F04}" type="sibTrans" cxnId="{04A028A6-1DDE-5E4B-A3AB-9F7C591FFB5E}">
      <dgm:prSet/>
      <dgm:spPr/>
      <dgm:t>
        <a:bodyPr/>
        <a:lstStyle/>
        <a:p>
          <a:endParaRPr lang="en-US"/>
        </a:p>
      </dgm:t>
    </dgm:pt>
    <dgm:pt modelId="{D8AB8F36-C79A-9D41-879B-944781F8BE5B}">
      <dgm:prSet phldrT="[Text]"/>
      <dgm:spPr/>
      <dgm:t>
        <a:bodyPr/>
        <a:lstStyle/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/>
            <a:t>Abortion</a:t>
          </a:r>
          <a:endParaRPr lang="en-US" dirty="0"/>
        </a:p>
      </dgm:t>
    </dgm:pt>
    <dgm:pt modelId="{8C444DDC-FE1D-CF46-A9E7-393C6480CAAF}" type="parTrans" cxnId="{3F9348B2-3113-5D49-B734-90C4B56450BC}">
      <dgm:prSet/>
      <dgm:spPr/>
      <dgm:t>
        <a:bodyPr/>
        <a:lstStyle/>
        <a:p>
          <a:endParaRPr lang="en-US"/>
        </a:p>
      </dgm:t>
    </dgm:pt>
    <dgm:pt modelId="{D27CC342-3B09-5B43-BC24-FD93C62C5764}" type="sibTrans" cxnId="{3F9348B2-3113-5D49-B734-90C4B56450BC}">
      <dgm:prSet/>
      <dgm:spPr/>
      <dgm:t>
        <a:bodyPr/>
        <a:lstStyle/>
        <a:p>
          <a:endParaRPr lang="en-US"/>
        </a:p>
      </dgm:t>
    </dgm:pt>
    <dgm:pt modelId="{CE515F14-DC33-B34B-AB38-C19FBB3F104F}">
      <dgm:prSet phldrT="[Text]"/>
      <dgm:spPr/>
      <dgm:t>
        <a:bodyPr/>
        <a:lstStyle/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/>
            <a:t>premature </a:t>
          </a:r>
          <a:r>
            <a:rPr lang="en-US" b="1" dirty="0" err="1"/>
            <a:t>labour</a:t>
          </a:r>
          <a:endParaRPr lang="en-US" dirty="0"/>
        </a:p>
      </dgm:t>
    </dgm:pt>
    <dgm:pt modelId="{E855DC57-E7E8-CB4F-AB70-E78D9C7A9931}" type="parTrans" cxnId="{5EEAEE5E-6B1D-4840-8B69-9BE8F892C6F3}">
      <dgm:prSet/>
      <dgm:spPr/>
      <dgm:t>
        <a:bodyPr/>
        <a:lstStyle/>
        <a:p>
          <a:endParaRPr lang="en-US"/>
        </a:p>
      </dgm:t>
    </dgm:pt>
    <dgm:pt modelId="{D5549658-B946-FE49-91F5-BA3E25F77922}" type="sibTrans" cxnId="{5EEAEE5E-6B1D-4840-8B69-9BE8F892C6F3}">
      <dgm:prSet/>
      <dgm:spPr/>
      <dgm:t>
        <a:bodyPr/>
        <a:lstStyle/>
        <a:p>
          <a:endParaRPr lang="en-US"/>
        </a:p>
      </dgm:t>
    </dgm:pt>
    <dgm:pt modelId="{54981C69-7428-5545-86BD-FE76429D0C1B}">
      <dgm:prSet phldrT="[Text]"/>
      <dgm:spPr/>
      <dgm:t>
        <a:bodyPr/>
        <a:lstStyle/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/>
            <a:t>uterine rupture</a:t>
          </a:r>
          <a:endParaRPr lang="en-US" dirty="0"/>
        </a:p>
      </dgm:t>
    </dgm:pt>
    <dgm:pt modelId="{61328A91-07B8-7F4F-ABA5-05D39A16EBE2}" type="parTrans" cxnId="{28F138A5-CC35-7B49-A380-46DD07449EB6}">
      <dgm:prSet/>
      <dgm:spPr/>
      <dgm:t>
        <a:bodyPr/>
        <a:lstStyle/>
        <a:p>
          <a:endParaRPr lang="en-US"/>
        </a:p>
      </dgm:t>
    </dgm:pt>
    <dgm:pt modelId="{70C4F668-DA42-3742-9D24-F5B44DB7D423}" type="sibTrans" cxnId="{28F138A5-CC35-7B49-A380-46DD07449EB6}">
      <dgm:prSet/>
      <dgm:spPr/>
      <dgm:t>
        <a:bodyPr/>
        <a:lstStyle/>
        <a:p>
          <a:endParaRPr lang="en-US"/>
        </a:p>
      </dgm:t>
    </dgm:pt>
    <dgm:pt modelId="{24ABC615-A742-9E43-8C48-AB24C0E34ECA}">
      <dgm:prSet phldrT="[Text]"/>
      <dgm:spPr/>
      <dgm:t>
        <a:bodyPr/>
        <a:lstStyle/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/>
            <a:t>Increased  incidence C-section </a:t>
          </a:r>
          <a:endParaRPr lang="en-US" dirty="0"/>
        </a:p>
      </dgm:t>
    </dgm:pt>
    <dgm:pt modelId="{8AA6A556-2F4D-534D-A965-7EFAE98CE286}" type="parTrans" cxnId="{FF4F77F1-F6B2-A84B-A677-8499DEFAE14C}">
      <dgm:prSet/>
      <dgm:spPr/>
      <dgm:t>
        <a:bodyPr/>
        <a:lstStyle/>
        <a:p>
          <a:endParaRPr lang="en-US"/>
        </a:p>
      </dgm:t>
    </dgm:pt>
    <dgm:pt modelId="{9C6BE92F-7628-6C47-AE7E-763D67EE7263}" type="sibTrans" cxnId="{FF4F77F1-F6B2-A84B-A677-8499DEFAE14C}">
      <dgm:prSet/>
      <dgm:spPr/>
      <dgm:t>
        <a:bodyPr/>
        <a:lstStyle/>
        <a:p>
          <a:endParaRPr lang="en-US"/>
        </a:p>
      </dgm:t>
    </dgm:pt>
    <dgm:pt modelId="{49971C61-46BF-FF46-8244-5711CAB3E6D5}" type="pres">
      <dgm:prSet presAssocID="{762F3263-0F85-A445-B6DE-2B1D4A161249}" presName="diagram" presStyleCnt="0">
        <dgm:presLayoutVars>
          <dgm:dir/>
          <dgm:resizeHandles val="exact"/>
        </dgm:presLayoutVars>
      </dgm:prSet>
      <dgm:spPr/>
    </dgm:pt>
    <dgm:pt modelId="{F11532D2-EF61-BF48-96AD-CE1D245F2583}" type="pres">
      <dgm:prSet presAssocID="{6C47EE33-D05C-DC45-869F-DF4FCF07EE00}" presName="node" presStyleLbl="node1" presStyleIdx="0" presStyleCnt="6">
        <dgm:presLayoutVars>
          <dgm:bulletEnabled val="1"/>
        </dgm:presLayoutVars>
      </dgm:prSet>
      <dgm:spPr/>
    </dgm:pt>
    <dgm:pt modelId="{C10C1020-FA91-1642-BB63-2F2554EE2744}" type="pres">
      <dgm:prSet presAssocID="{8E845E0E-DBE7-AE43-A773-15E66752B975}" presName="sibTrans" presStyleLbl="sibTrans2D1" presStyleIdx="0" presStyleCnt="5"/>
      <dgm:spPr/>
    </dgm:pt>
    <dgm:pt modelId="{E48B5DC8-2BCF-1642-9CA9-1F43DBBFC49B}" type="pres">
      <dgm:prSet presAssocID="{8E845E0E-DBE7-AE43-A773-15E66752B975}" presName="connectorText" presStyleLbl="sibTrans2D1" presStyleIdx="0" presStyleCnt="5"/>
      <dgm:spPr/>
    </dgm:pt>
    <dgm:pt modelId="{012F01D2-696B-364C-AA43-E41EEE35E36A}" type="pres">
      <dgm:prSet presAssocID="{6E4FD8B1-79B6-594F-A5A1-E209740800F1}" presName="node" presStyleLbl="node1" presStyleIdx="1" presStyleCnt="6">
        <dgm:presLayoutVars>
          <dgm:bulletEnabled val="1"/>
        </dgm:presLayoutVars>
      </dgm:prSet>
      <dgm:spPr/>
    </dgm:pt>
    <dgm:pt modelId="{C9D9D9CD-34AF-4C43-8BC0-310F2F035113}" type="pres">
      <dgm:prSet presAssocID="{DA1C1E8D-15EF-B647-9399-D25D57F83F04}" presName="sibTrans" presStyleLbl="sibTrans2D1" presStyleIdx="1" presStyleCnt="5"/>
      <dgm:spPr/>
    </dgm:pt>
    <dgm:pt modelId="{505FA760-3AAF-BE49-92AC-F61C4901C24B}" type="pres">
      <dgm:prSet presAssocID="{DA1C1E8D-15EF-B647-9399-D25D57F83F04}" presName="connectorText" presStyleLbl="sibTrans2D1" presStyleIdx="1" presStyleCnt="5"/>
      <dgm:spPr/>
    </dgm:pt>
    <dgm:pt modelId="{F3972DA0-8229-AE44-B681-D7334A6F7ADF}" type="pres">
      <dgm:prSet presAssocID="{D8AB8F36-C79A-9D41-879B-944781F8BE5B}" presName="node" presStyleLbl="node1" presStyleIdx="2" presStyleCnt="6">
        <dgm:presLayoutVars>
          <dgm:bulletEnabled val="1"/>
        </dgm:presLayoutVars>
      </dgm:prSet>
      <dgm:spPr/>
    </dgm:pt>
    <dgm:pt modelId="{E369D0BD-93AF-354E-B274-31A1C8B7AD57}" type="pres">
      <dgm:prSet presAssocID="{D27CC342-3B09-5B43-BC24-FD93C62C5764}" presName="sibTrans" presStyleLbl="sibTrans2D1" presStyleIdx="2" presStyleCnt="5"/>
      <dgm:spPr/>
    </dgm:pt>
    <dgm:pt modelId="{4337D574-B126-4649-90F5-49CB0537DF1F}" type="pres">
      <dgm:prSet presAssocID="{D27CC342-3B09-5B43-BC24-FD93C62C5764}" presName="connectorText" presStyleLbl="sibTrans2D1" presStyleIdx="2" presStyleCnt="5"/>
      <dgm:spPr/>
    </dgm:pt>
    <dgm:pt modelId="{A0160A46-56A7-D446-9D12-D5C0C6A72DE6}" type="pres">
      <dgm:prSet presAssocID="{CE515F14-DC33-B34B-AB38-C19FBB3F104F}" presName="node" presStyleLbl="node1" presStyleIdx="3" presStyleCnt="6">
        <dgm:presLayoutVars>
          <dgm:bulletEnabled val="1"/>
        </dgm:presLayoutVars>
      </dgm:prSet>
      <dgm:spPr/>
    </dgm:pt>
    <dgm:pt modelId="{37751B06-A77D-4C4F-80B1-F64CDB21B380}" type="pres">
      <dgm:prSet presAssocID="{D5549658-B946-FE49-91F5-BA3E25F77922}" presName="sibTrans" presStyleLbl="sibTrans2D1" presStyleIdx="3" presStyleCnt="5"/>
      <dgm:spPr/>
    </dgm:pt>
    <dgm:pt modelId="{692DEF89-3F28-1C42-855A-A637761E95D6}" type="pres">
      <dgm:prSet presAssocID="{D5549658-B946-FE49-91F5-BA3E25F77922}" presName="connectorText" presStyleLbl="sibTrans2D1" presStyleIdx="3" presStyleCnt="5"/>
      <dgm:spPr/>
    </dgm:pt>
    <dgm:pt modelId="{05C8F87D-AF0E-2940-B9C5-2E05486443FE}" type="pres">
      <dgm:prSet presAssocID="{54981C69-7428-5545-86BD-FE76429D0C1B}" presName="node" presStyleLbl="node1" presStyleIdx="4" presStyleCnt="6">
        <dgm:presLayoutVars>
          <dgm:bulletEnabled val="1"/>
        </dgm:presLayoutVars>
      </dgm:prSet>
      <dgm:spPr/>
    </dgm:pt>
    <dgm:pt modelId="{8439F4F8-052E-EB4B-B67B-FF2A2BEB31FA}" type="pres">
      <dgm:prSet presAssocID="{70C4F668-DA42-3742-9D24-F5B44DB7D423}" presName="sibTrans" presStyleLbl="sibTrans2D1" presStyleIdx="4" presStyleCnt="5"/>
      <dgm:spPr/>
    </dgm:pt>
    <dgm:pt modelId="{30DAC7C4-935E-5A45-94AA-4CD40323732D}" type="pres">
      <dgm:prSet presAssocID="{70C4F668-DA42-3742-9D24-F5B44DB7D423}" presName="connectorText" presStyleLbl="sibTrans2D1" presStyleIdx="4" presStyleCnt="5"/>
      <dgm:spPr/>
    </dgm:pt>
    <dgm:pt modelId="{71D0CC4D-7575-2543-8508-E158D5909726}" type="pres">
      <dgm:prSet presAssocID="{24ABC615-A742-9E43-8C48-AB24C0E34ECA}" presName="node" presStyleLbl="node1" presStyleIdx="5" presStyleCnt="6">
        <dgm:presLayoutVars>
          <dgm:bulletEnabled val="1"/>
        </dgm:presLayoutVars>
      </dgm:prSet>
      <dgm:spPr/>
    </dgm:pt>
  </dgm:ptLst>
  <dgm:cxnLst>
    <dgm:cxn modelId="{7594240C-A65D-EC4A-8F13-91109C3D45A0}" type="presOf" srcId="{DA1C1E8D-15EF-B647-9399-D25D57F83F04}" destId="{C9D9D9CD-34AF-4C43-8BC0-310F2F035113}" srcOrd="0" destOrd="0" presId="urn:microsoft.com/office/officeart/2005/8/layout/process5"/>
    <dgm:cxn modelId="{E6FDB416-A03C-AF4C-B1F8-6663F9AB6922}" type="presOf" srcId="{D5549658-B946-FE49-91F5-BA3E25F77922}" destId="{37751B06-A77D-4C4F-80B1-F64CDB21B380}" srcOrd="0" destOrd="0" presId="urn:microsoft.com/office/officeart/2005/8/layout/process5"/>
    <dgm:cxn modelId="{FBA0991F-3F58-B945-BFF0-D240890A052F}" type="presOf" srcId="{70C4F668-DA42-3742-9D24-F5B44DB7D423}" destId="{30DAC7C4-935E-5A45-94AA-4CD40323732D}" srcOrd="1" destOrd="0" presId="urn:microsoft.com/office/officeart/2005/8/layout/process5"/>
    <dgm:cxn modelId="{BC937940-D9D0-7846-AFDD-73BC81843475}" type="presOf" srcId="{D8AB8F36-C79A-9D41-879B-944781F8BE5B}" destId="{F3972DA0-8229-AE44-B681-D7334A6F7ADF}" srcOrd="0" destOrd="0" presId="urn:microsoft.com/office/officeart/2005/8/layout/process5"/>
    <dgm:cxn modelId="{14745A57-693C-8F4E-BB22-E608E85BD9AF}" type="presOf" srcId="{D5549658-B946-FE49-91F5-BA3E25F77922}" destId="{692DEF89-3F28-1C42-855A-A637761E95D6}" srcOrd="1" destOrd="0" presId="urn:microsoft.com/office/officeart/2005/8/layout/process5"/>
    <dgm:cxn modelId="{5EEAEE5E-6B1D-4840-8B69-9BE8F892C6F3}" srcId="{762F3263-0F85-A445-B6DE-2B1D4A161249}" destId="{CE515F14-DC33-B34B-AB38-C19FBB3F104F}" srcOrd="3" destOrd="0" parTransId="{E855DC57-E7E8-CB4F-AB70-E78D9C7A9931}" sibTransId="{D5549658-B946-FE49-91F5-BA3E25F77922}"/>
    <dgm:cxn modelId="{12CE8E69-645A-DC4F-B0CB-F36B4729BECE}" type="presOf" srcId="{8E845E0E-DBE7-AE43-A773-15E66752B975}" destId="{C10C1020-FA91-1642-BB63-2F2554EE2744}" srcOrd="0" destOrd="0" presId="urn:microsoft.com/office/officeart/2005/8/layout/process5"/>
    <dgm:cxn modelId="{3D05636B-5FCD-4D40-97B1-F9D5002F1AEB}" type="presOf" srcId="{CE515F14-DC33-B34B-AB38-C19FBB3F104F}" destId="{A0160A46-56A7-D446-9D12-D5C0C6A72DE6}" srcOrd="0" destOrd="0" presId="urn:microsoft.com/office/officeart/2005/8/layout/process5"/>
    <dgm:cxn modelId="{77126A70-B42C-2543-9F99-9346098D10B9}" type="presOf" srcId="{DA1C1E8D-15EF-B647-9399-D25D57F83F04}" destId="{505FA760-3AAF-BE49-92AC-F61C4901C24B}" srcOrd="1" destOrd="0" presId="urn:microsoft.com/office/officeart/2005/8/layout/process5"/>
    <dgm:cxn modelId="{D82AC775-2448-9F45-8D37-BC9CECEA1D68}" type="presOf" srcId="{D27CC342-3B09-5B43-BC24-FD93C62C5764}" destId="{4337D574-B126-4649-90F5-49CB0537DF1F}" srcOrd="1" destOrd="0" presId="urn:microsoft.com/office/officeart/2005/8/layout/process5"/>
    <dgm:cxn modelId="{8D04F789-E220-C148-964C-238E67BCEC94}" type="presOf" srcId="{70C4F668-DA42-3742-9D24-F5B44DB7D423}" destId="{8439F4F8-052E-EB4B-B67B-FF2A2BEB31FA}" srcOrd="0" destOrd="0" presId="urn:microsoft.com/office/officeart/2005/8/layout/process5"/>
    <dgm:cxn modelId="{5E99E892-DED6-EF4C-BD9D-A5A342332F98}" type="presOf" srcId="{24ABC615-A742-9E43-8C48-AB24C0E34ECA}" destId="{71D0CC4D-7575-2543-8508-E158D5909726}" srcOrd="0" destOrd="0" presId="urn:microsoft.com/office/officeart/2005/8/layout/process5"/>
    <dgm:cxn modelId="{E2DC9896-9D2C-4B42-AAFD-D6115564FE12}" type="presOf" srcId="{8E845E0E-DBE7-AE43-A773-15E66752B975}" destId="{E48B5DC8-2BCF-1642-9CA9-1F43DBBFC49B}" srcOrd="1" destOrd="0" presId="urn:microsoft.com/office/officeart/2005/8/layout/process5"/>
    <dgm:cxn modelId="{28F138A5-CC35-7B49-A380-46DD07449EB6}" srcId="{762F3263-0F85-A445-B6DE-2B1D4A161249}" destId="{54981C69-7428-5545-86BD-FE76429D0C1B}" srcOrd="4" destOrd="0" parTransId="{61328A91-07B8-7F4F-ABA5-05D39A16EBE2}" sibTransId="{70C4F668-DA42-3742-9D24-F5B44DB7D423}"/>
    <dgm:cxn modelId="{04A028A6-1DDE-5E4B-A3AB-9F7C591FFB5E}" srcId="{762F3263-0F85-A445-B6DE-2B1D4A161249}" destId="{6E4FD8B1-79B6-594F-A5A1-E209740800F1}" srcOrd="1" destOrd="0" parTransId="{7BFFC096-E29D-BE49-BD9D-D19B62363AC1}" sibTransId="{DA1C1E8D-15EF-B647-9399-D25D57F83F04}"/>
    <dgm:cxn modelId="{4531F7AB-B01D-284C-9DD7-469ED64063BB}" type="presOf" srcId="{762F3263-0F85-A445-B6DE-2B1D4A161249}" destId="{49971C61-46BF-FF46-8244-5711CAB3E6D5}" srcOrd="0" destOrd="0" presId="urn:microsoft.com/office/officeart/2005/8/layout/process5"/>
    <dgm:cxn modelId="{E1C197AE-C898-334D-87AD-E8E6F8057D90}" type="presOf" srcId="{54981C69-7428-5545-86BD-FE76429D0C1B}" destId="{05C8F87D-AF0E-2940-B9C5-2E05486443FE}" srcOrd="0" destOrd="0" presId="urn:microsoft.com/office/officeart/2005/8/layout/process5"/>
    <dgm:cxn modelId="{3F9348B2-3113-5D49-B734-90C4B56450BC}" srcId="{762F3263-0F85-A445-B6DE-2B1D4A161249}" destId="{D8AB8F36-C79A-9D41-879B-944781F8BE5B}" srcOrd="2" destOrd="0" parTransId="{8C444DDC-FE1D-CF46-A9E7-393C6480CAAF}" sibTransId="{D27CC342-3B09-5B43-BC24-FD93C62C5764}"/>
    <dgm:cxn modelId="{B3699FC4-1528-3F45-9417-4C1AA6CAF7E7}" type="presOf" srcId="{6C47EE33-D05C-DC45-869F-DF4FCF07EE00}" destId="{F11532D2-EF61-BF48-96AD-CE1D245F2583}" srcOrd="0" destOrd="0" presId="urn:microsoft.com/office/officeart/2005/8/layout/process5"/>
    <dgm:cxn modelId="{CB0774D4-8EA0-5A46-BFE4-61511561A0DA}" type="presOf" srcId="{D27CC342-3B09-5B43-BC24-FD93C62C5764}" destId="{E369D0BD-93AF-354E-B274-31A1C8B7AD57}" srcOrd="0" destOrd="0" presId="urn:microsoft.com/office/officeart/2005/8/layout/process5"/>
    <dgm:cxn modelId="{FA7523D9-9E7D-114D-B414-D2816599CFFA}" srcId="{762F3263-0F85-A445-B6DE-2B1D4A161249}" destId="{6C47EE33-D05C-DC45-869F-DF4FCF07EE00}" srcOrd="0" destOrd="0" parTransId="{3B2028BE-A78A-5F42-A755-DC02C3B9AB30}" sibTransId="{8E845E0E-DBE7-AE43-A773-15E66752B975}"/>
    <dgm:cxn modelId="{F831D1DE-4F94-974F-A723-BE0AEC9D19B5}" type="presOf" srcId="{6E4FD8B1-79B6-594F-A5A1-E209740800F1}" destId="{012F01D2-696B-364C-AA43-E41EEE35E36A}" srcOrd="0" destOrd="0" presId="urn:microsoft.com/office/officeart/2005/8/layout/process5"/>
    <dgm:cxn modelId="{FF4F77F1-F6B2-A84B-A677-8499DEFAE14C}" srcId="{762F3263-0F85-A445-B6DE-2B1D4A161249}" destId="{24ABC615-A742-9E43-8C48-AB24C0E34ECA}" srcOrd="5" destOrd="0" parTransId="{8AA6A556-2F4D-534D-A965-7EFAE98CE286}" sibTransId="{9C6BE92F-7628-6C47-AE7E-763D67EE7263}"/>
    <dgm:cxn modelId="{CC002A4B-4A8C-8043-9B38-0D3B08D71749}" type="presParOf" srcId="{49971C61-46BF-FF46-8244-5711CAB3E6D5}" destId="{F11532D2-EF61-BF48-96AD-CE1D245F2583}" srcOrd="0" destOrd="0" presId="urn:microsoft.com/office/officeart/2005/8/layout/process5"/>
    <dgm:cxn modelId="{D1B09533-EC0F-8449-A324-189799B4D859}" type="presParOf" srcId="{49971C61-46BF-FF46-8244-5711CAB3E6D5}" destId="{C10C1020-FA91-1642-BB63-2F2554EE2744}" srcOrd="1" destOrd="0" presId="urn:microsoft.com/office/officeart/2005/8/layout/process5"/>
    <dgm:cxn modelId="{03D24646-A57F-0049-BD2A-0A8A84D31078}" type="presParOf" srcId="{C10C1020-FA91-1642-BB63-2F2554EE2744}" destId="{E48B5DC8-2BCF-1642-9CA9-1F43DBBFC49B}" srcOrd="0" destOrd="0" presId="urn:microsoft.com/office/officeart/2005/8/layout/process5"/>
    <dgm:cxn modelId="{64F9D9B2-423A-9C4C-90A5-7800E7787D43}" type="presParOf" srcId="{49971C61-46BF-FF46-8244-5711CAB3E6D5}" destId="{012F01D2-696B-364C-AA43-E41EEE35E36A}" srcOrd="2" destOrd="0" presId="urn:microsoft.com/office/officeart/2005/8/layout/process5"/>
    <dgm:cxn modelId="{4F9DB5AE-81E2-0848-9FFE-963B47C59820}" type="presParOf" srcId="{49971C61-46BF-FF46-8244-5711CAB3E6D5}" destId="{C9D9D9CD-34AF-4C43-8BC0-310F2F035113}" srcOrd="3" destOrd="0" presId="urn:microsoft.com/office/officeart/2005/8/layout/process5"/>
    <dgm:cxn modelId="{E9CBA1F9-7713-0349-87EC-9A7D4BA1C39C}" type="presParOf" srcId="{C9D9D9CD-34AF-4C43-8BC0-310F2F035113}" destId="{505FA760-3AAF-BE49-92AC-F61C4901C24B}" srcOrd="0" destOrd="0" presId="urn:microsoft.com/office/officeart/2005/8/layout/process5"/>
    <dgm:cxn modelId="{770DDBC9-3CB2-DA41-AC43-0ACCC6C13515}" type="presParOf" srcId="{49971C61-46BF-FF46-8244-5711CAB3E6D5}" destId="{F3972DA0-8229-AE44-B681-D7334A6F7ADF}" srcOrd="4" destOrd="0" presId="urn:microsoft.com/office/officeart/2005/8/layout/process5"/>
    <dgm:cxn modelId="{8D22AB6C-A1F0-4B4E-BF6D-C81D16913D69}" type="presParOf" srcId="{49971C61-46BF-FF46-8244-5711CAB3E6D5}" destId="{E369D0BD-93AF-354E-B274-31A1C8B7AD57}" srcOrd="5" destOrd="0" presId="urn:microsoft.com/office/officeart/2005/8/layout/process5"/>
    <dgm:cxn modelId="{3CF26A46-46F4-094B-A5A0-E4DA0BEFD3D6}" type="presParOf" srcId="{E369D0BD-93AF-354E-B274-31A1C8B7AD57}" destId="{4337D574-B126-4649-90F5-49CB0537DF1F}" srcOrd="0" destOrd="0" presId="urn:microsoft.com/office/officeart/2005/8/layout/process5"/>
    <dgm:cxn modelId="{0DD4E61D-88D3-9E4D-A1C5-4957ABA30ABB}" type="presParOf" srcId="{49971C61-46BF-FF46-8244-5711CAB3E6D5}" destId="{A0160A46-56A7-D446-9D12-D5C0C6A72DE6}" srcOrd="6" destOrd="0" presId="urn:microsoft.com/office/officeart/2005/8/layout/process5"/>
    <dgm:cxn modelId="{12F5E6CB-0520-FA49-BDB2-9403C5EC37CC}" type="presParOf" srcId="{49971C61-46BF-FF46-8244-5711CAB3E6D5}" destId="{37751B06-A77D-4C4F-80B1-F64CDB21B380}" srcOrd="7" destOrd="0" presId="urn:microsoft.com/office/officeart/2005/8/layout/process5"/>
    <dgm:cxn modelId="{8AF4288F-6AD9-5C46-87A3-D006D7A91451}" type="presParOf" srcId="{37751B06-A77D-4C4F-80B1-F64CDB21B380}" destId="{692DEF89-3F28-1C42-855A-A637761E95D6}" srcOrd="0" destOrd="0" presId="urn:microsoft.com/office/officeart/2005/8/layout/process5"/>
    <dgm:cxn modelId="{03B34FF0-57D9-704E-9402-DBE191C935DF}" type="presParOf" srcId="{49971C61-46BF-FF46-8244-5711CAB3E6D5}" destId="{05C8F87D-AF0E-2940-B9C5-2E05486443FE}" srcOrd="8" destOrd="0" presId="urn:microsoft.com/office/officeart/2005/8/layout/process5"/>
    <dgm:cxn modelId="{20B070FA-DB04-3748-BBC1-4FF8FD6E9CFA}" type="presParOf" srcId="{49971C61-46BF-FF46-8244-5711CAB3E6D5}" destId="{8439F4F8-052E-EB4B-B67B-FF2A2BEB31FA}" srcOrd="9" destOrd="0" presId="urn:microsoft.com/office/officeart/2005/8/layout/process5"/>
    <dgm:cxn modelId="{39352D28-EC68-F844-8B3A-57A6B6201CEE}" type="presParOf" srcId="{8439F4F8-052E-EB4B-B67B-FF2A2BEB31FA}" destId="{30DAC7C4-935E-5A45-94AA-4CD40323732D}" srcOrd="0" destOrd="0" presId="urn:microsoft.com/office/officeart/2005/8/layout/process5"/>
    <dgm:cxn modelId="{EE2DB49E-DD18-724A-B55F-6D0D380CA6AD}" type="presParOf" srcId="{49971C61-46BF-FF46-8244-5711CAB3E6D5}" destId="{71D0CC4D-7575-2543-8508-E158D590972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06BF445-9DC2-A245-830C-F56753EAD51D}" type="doc">
      <dgm:prSet loTypeId="urn:microsoft.com/office/officeart/2005/8/layout/hierarchy3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42807F-44F6-9641-A830-E524E5696843}">
      <dgm:prSet phldrT="[Text]"/>
      <dgm:spPr/>
      <dgm:t>
        <a:bodyPr/>
        <a:lstStyle/>
        <a:p>
          <a:r>
            <a:rPr lang="en-US" b="1" dirty="0">
              <a:solidFill>
                <a:srgbClr val="800000"/>
              </a:solidFill>
              <a:cs typeface="Comic Sans MS"/>
            </a:rPr>
            <a:t>Uterine artery embolization </a:t>
          </a:r>
          <a:endParaRPr lang="en-US" b="1" dirty="0"/>
        </a:p>
      </dgm:t>
    </dgm:pt>
    <dgm:pt modelId="{2473B957-1E8C-2849-9FF3-693C877CEEC2}" type="parTrans" cxnId="{9B1403DA-29E9-C24E-AFFB-183C34CF46B1}">
      <dgm:prSet/>
      <dgm:spPr/>
      <dgm:t>
        <a:bodyPr/>
        <a:lstStyle/>
        <a:p>
          <a:endParaRPr lang="en-US"/>
        </a:p>
      </dgm:t>
    </dgm:pt>
    <dgm:pt modelId="{2571D05A-E9B9-A840-885F-9CCA7C13E270}" type="sibTrans" cxnId="{9B1403DA-29E9-C24E-AFFB-183C34CF46B1}">
      <dgm:prSet/>
      <dgm:spPr/>
      <dgm:t>
        <a:bodyPr/>
        <a:lstStyle/>
        <a:p>
          <a:endParaRPr lang="en-US"/>
        </a:p>
      </dgm:t>
    </dgm:pt>
    <dgm:pt modelId="{791C6020-7562-304B-AB14-6A0574080097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q"/>
          </a:pPr>
          <a:r>
            <a:rPr lang="en-US" sz="1600" b="1" dirty="0">
              <a:solidFill>
                <a:schemeClr val="tx1"/>
              </a:solidFill>
            </a:rPr>
            <a:t>UAE</a:t>
          </a:r>
          <a:r>
            <a:rPr lang="en-US" sz="1600" b="1" baseline="0" dirty="0">
              <a:solidFill>
                <a:schemeClr val="tx1"/>
              </a:solidFill>
            </a:rPr>
            <a:t> likely to be effective in focal adenomyosis and adenomyoma</a:t>
          </a:r>
        </a:p>
        <a:p>
          <a:pPr>
            <a:buClr>
              <a:srgbClr val="FF6600"/>
            </a:buClr>
            <a:buFont typeface="Wingdings" charset="2"/>
            <a:buChar char="q"/>
          </a:pPr>
          <a:r>
            <a:rPr lang="en-US" sz="1600" b="1" baseline="0" dirty="0">
              <a:solidFill>
                <a:schemeClr val="tx1"/>
              </a:solidFill>
            </a:rPr>
            <a:t>Recurrence rate at end of 2-3 years is 40% in diffuse adenomyosis </a:t>
          </a:r>
          <a:endParaRPr lang="en-US" sz="1600" b="1" dirty="0">
            <a:solidFill>
              <a:schemeClr val="tx1"/>
            </a:solidFill>
          </a:endParaRPr>
        </a:p>
      </dgm:t>
    </dgm:pt>
    <dgm:pt modelId="{40CBC86A-0FFE-D048-AE81-CDAF1C3CE07F}" type="parTrans" cxnId="{EFFBBD29-C949-E34A-80BC-E35AAC7A8267}">
      <dgm:prSet/>
      <dgm:spPr/>
      <dgm:t>
        <a:bodyPr/>
        <a:lstStyle/>
        <a:p>
          <a:endParaRPr lang="en-US"/>
        </a:p>
      </dgm:t>
    </dgm:pt>
    <dgm:pt modelId="{1FA80782-753D-8340-B2F8-E358A67C59CE}" type="sibTrans" cxnId="{EFFBBD29-C949-E34A-80BC-E35AAC7A8267}">
      <dgm:prSet/>
      <dgm:spPr/>
      <dgm:t>
        <a:bodyPr/>
        <a:lstStyle/>
        <a:p>
          <a:endParaRPr lang="en-US"/>
        </a:p>
      </dgm:t>
    </dgm:pt>
    <dgm:pt modelId="{7A6FB1CC-5E06-B04D-907A-9A631DD08FEB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q"/>
          </a:pPr>
          <a:r>
            <a:rPr lang="en-US" sz="1600" b="1" dirty="0">
              <a:solidFill>
                <a:schemeClr val="tx1"/>
              </a:solidFill>
            </a:rPr>
            <a:t>A single published study evaluated the effectiveness of uterine artery embolization After a follow-up of 35 months a live birth rate of 83.3% (five of six patients) was reported</a:t>
          </a:r>
        </a:p>
        <a:p>
          <a:pPr>
            <a:buClr>
              <a:srgbClr val="FF6600"/>
            </a:buClr>
            <a:buFont typeface="Wingdings" charset="2"/>
            <a:buChar char="q"/>
          </a:pPr>
          <a:r>
            <a:rPr lang="en-US" sz="1600" b="1" i="1" dirty="0">
              <a:solidFill>
                <a:schemeClr val="accent6">
                  <a:lumMod val="75000"/>
                </a:schemeClr>
              </a:solidFill>
            </a:rPr>
            <a:t>(Kim et al. 2005)</a:t>
          </a:r>
          <a:endParaRPr lang="en-US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174E1E4F-AB7B-A145-9D10-0D6D81DA2160}" type="parTrans" cxnId="{8BA5AD66-D4F2-1242-86AB-B45AF19D75E9}">
      <dgm:prSet/>
      <dgm:spPr/>
      <dgm:t>
        <a:bodyPr/>
        <a:lstStyle/>
        <a:p>
          <a:endParaRPr lang="en-US"/>
        </a:p>
      </dgm:t>
    </dgm:pt>
    <dgm:pt modelId="{92186D8C-0F70-CD44-A4B0-4BC18BAD03B3}" type="sibTrans" cxnId="{8BA5AD66-D4F2-1242-86AB-B45AF19D75E9}">
      <dgm:prSet/>
      <dgm:spPr/>
      <dgm:t>
        <a:bodyPr/>
        <a:lstStyle/>
        <a:p>
          <a:endParaRPr lang="en-US"/>
        </a:p>
      </dgm:t>
    </dgm:pt>
    <dgm:pt modelId="{392C5792-663B-8E4F-9556-7CA84CBEC568}">
      <dgm:prSet phldrT="[Text]"/>
      <dgm:spPr/>
      <dgm:t>
        <a:bodyPr/>
        <a:lstStyle/>
        <a:p>
          <a:r>
            <a:rPr lang="en-US" b="1" dirty="0">
              <a:solidFill>
                <a:srgbClr val="800000"/>
              </a:solidFill>
              <a:cs typeface="Comic Sans MS"/>
            </a:rPr>
            <a:t>High intensity focused USG </a:t>
          </a:r>
          <a:endParaRPr lang="en-US" b="1" dirty="0"/>
        </a:p>
      </dgm:t>
    </dgm:pt>
    <dgm:pt modelId="{8DAB3758-918F-5B40-B3E7-F83BFC753063}" type="parTrans" cxnId="{94E96CDF-5847-6241-A9EB-EF664A0BC2C5}">
      <dgm:prSet/>
      <dgm:spPr/>
      <dgm:t>
        <a:bodyPr/>
        <a:lstStyle/>
        <a:p>
          <a:endParaRPr lang="en-US"/>
        </a:p>
      </dgm:t>
    </dgm:pt>
    <dgm:pt modelId="{712AB3F9-10A6-AF46-A4BA-CDDCF386F407}" type="sibTrans" cxnId="{94E96CDF-5847-6241-A9EB-EF664A0BC2C5}">
      <dgm:prSet/>
      <dgm:spPr/>
      <dgm:t>
        <a:bodyPr/>
        <a:lstStyle/>
        <a:p>
          <a:endParaRPr lang="en-US"/>
        </a:p>
      </dgm:t>
    </dgm:pt>
    <dgm:pt modelId="{5EBA46D4-F5B2-2D47-9382-158D2D3D27DB}">
      <dgm:prSet phldrT="[Text]" custT="1"/>
      <dgm:spPr/>
      <dgm:t>
        <a:bodyPr/>
        <a:lstStyle/>
        <a:p>
          <a:pPr>
            <a:buNone/>
          </a:pPr>
          <a:r>
            <a:rPr lang="en-US" sz="1600" b="1" dirty="0"/>
            <a:t>High intensity acoustic beam that is precisely focused on a target area with MRI guidance to cause thermal coagulation</a:t>
          </a:r>
          <a:endParaRPr lang="en-US" sz="1600" dirty="0"/>
        </a:p>
      </dgm:t>
    </dgm:pt>
    <dgm:pt modelId="{D4E343D1-BB71-6D41-8FA3-E63FC2BDF77F}" type="parTrans" cxnId="{F044867A-2FD3-094F-97B3-3CC8D9285B6D}">
      <dgm:prSet/>
      <dgm:spPr/>
      <dgm:t>
        <a:bodyPr/>
        <a:lstStyle/>
        <a:p>
          <a:endParaRPr lang="en-US"/>
        </a:p>
      </dgm:t>
    </dgm:pt>
    <dgm:pt modelId="{142E1C05-19F5-BB4D-A8E9-2BF1FD4FE72B}" type="sibTrans" cxnId="{F044867A-2FD3-094F-97B3-3CC8D9285B6D}">
      <dgm:prSet/>
      <dgm:spPr/>
      <dgm:t>
        <a:bodyPr/>
        <a:lstStyle/>
        <a:p>
          <a:endParaRPr lang="en-US"/>
        </a:p>
      </dgm:t>
    </dgm:pt>
    <dgm:pt modelId="{2C28FAA6-EDA9-9E4B-B203-F333638713FE}">
      <dgm:prSet phldrT="[Text]" custT="1"/>
      <dgm:spPr/>
      <dgm:t>
        <a:bodyPr/>
        <a:lstStyle/>
        <a:p>
          <a:pPr>
            <a:buNone/>
          </a:pPr>
          <a:r>
            <a:rPr lang="en-US" sz="1600" b="1" dirty="0">
              <a:solidFill>
                <a:srgbClr val="FF0000"/>
              </a:solidFill>
            </a:rPr>
            <a:t>Heat ablation destroys normal endometrium</a:t>
          </a:r>
        </a:p>
        <a:p>
          <a:pPr>
            <a:buNone/>
          </a:pPr>
          <a:r>
            <a:rPr lang="en-US" sz="1600" b="1" i="1" dirty="0" err="1">
              <a:solidFill>
                <a:srgbClr val="008000"/>
              </a:solidFill>
            </a:rPr>
            <a:t>Rabinovici</a:t>
          </a:r>
          <a:r>
            <a:rPr lang="en-US" sz="1600" b="1" i="1" dirty="0">
              <a:solidFill>
                <a:srgbClr val="008000"/>
              </a:solidFill>
            </a:rPr>
            <a:t> et al., 2006 </a:t>
          </a:r>
          <a:endParaRPr lang="en-US" sz="1600" dirty="0"/>
        </a:p>
      </dgm:t>
    </dgm:pt>
    <dgm:pt modelId="{B5C92891-3AD3-6F45-AEAE-B6027B92CEA6}" type="parTrans" cxnId="{5926696E-B55F-1041-A8B8-362DF03489A7}">
      <dgm:prSet/>
      <dgm:spPr/>
      <dgm:t>
        <a:bodyPr/>
        <a:lstStyle/>
        <a:p>
          <a:endParaRPr lang="en-US"/>
        </a:p>
      </dgm:t>
    </dgm:pt>
    <dgm:pt modelId="{4C02F488-BF27-3F41-AA1D-855007C0302E}" type="sibTrans" cxnId="{5926696E-B55F-1041-A8B8-362DF03489A7}">
      <dgm:prSet/>
      <dgm:spPr/>
      <dgm:t>
        <a:bodyPr/>
        <a:lstStyle/>
        <a:p>
          <a:endParaRPr lang="en-US"/>
        </a:p>
      </dgm:t>
    </dgm:pt>
    <dgm:pt modelId="{78B23B1D-1193-834E-8426-B2D9C2CD6F47}">
      <dgm:prSet phldrT="[Text]" custT="1"/>
      <dgm:spPr/>
      <dgm:t>
        <a:bodyPr/>
        <a:lstStyle/>
        <a:p>
          <a:pPr>
            <a:buClr>
              <a:srgbClr val="FF0000"/>
            </a:buClr>
            <a:buFont typeface="Wingdings" charset="2"/>
            <a:buChar char="Ø"/>
          </a:pPr>
          <a:r>
            <a:rPr lang="en-US" sz="1600" b="1" dirty="0" err="1">
              <a:solidFill>
                <a:schemeClr val="tx1"/>
              </a:solidFill>
            </a:rPr>
            <a:t>Embospheres</a:t>
          </a:r>
          <a:r>
            <a:rPr lang="en-US" sz="1600" b="1" dirty="0">
              <a:solidFill>
                <a:schemeClr val="tx1"/>
              </a:solidFill>
            </a:rPr>
            <a:t>® Microspheres </a:t>
          </a:r>
        </a:p>
        <a:p>
          <a:pPr>
            <a:buClr>
              <a:srgbClr val="FF0000"/>
            </a:buClr>
            <a:buFont typeface="Wingdings" charset="2"/>
            <a:buChar char="Ø"/>
          </a:pPr>
          <a:endParaRPr lang="en-US" sz="1600" b="1" dirty="0">
            <a:solidFill>
              <a:schemeClr val="tx1"/>
            </a:solidFill>
          </a:endParaRPr>
        </a:p>
        <a:p>
          <a:pPr>
            <a:buClr>
              <a:srgbClr val="FF0000"/>
            </a:buClr>
            <a:buFont typeface="Wingdings" charset="2"/>
            <a:buChar char="Ø"/>
          </a:pPr>
          <a:r>
            <a:rPr lang="en-US" sz="1600" b="1" dirty="0">
              <a:solidFill>
                <a:schemeClr val="tx1"/>
              </a:solidFill>
            </a:rPr>
            <a:t>Polyvinyl Alcohol Particles </a:t>
          </a:r>
        </a:p>
      </dgm:t>
    </dgm:pt>
    <dgm:pt modelId="{14A1D94D-3363-604C-BEAE-FBFDA843F111}" type="parTrans" cxnId="{D451DC1E-1626-7740-A7BE-A9D3C82CC948}">
      <dgm:prSet/>
      <dgm:spPr/>
      <dgm:t>
        <a:bodyPr/>
        <a:lstStyle/>
        <a:p>
          <a:endParaRPr lang="en-US"/>
        </a:p>
      </dgm:t>
    </dgm:pt>
    <dgm:pt modelId="{F03CEC8D-845C-BA44-82D3-853DB10744A2}" type="sibTrans" cxnId="{D451DC1E-1626-7740-A7BE-A9D3C82CC948}">
      <dgm:prSet/>
      <dgm:spPr/>
      <dgm:t>
        <a:bodyPr/>
        <a:lstStyle/>
        <a:p>
          <a:endParaRPr lang="en-US"/>
        </a:p>
      </dgm:t>
    </dgm:pt>
    <dgm:pt modelId="{58CDAA9F-B240-C744-A1E0-E1FE0A248C3F}" type="pres">
      <dgm:prSet presAssocID="{F06BF445-9DC2-A245-830C-F56753EAD5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AC0AF6-DD6E-2644-8E8B-7F442EB040A8}" type="pres">
      <dgm:prSet presAssocID="{1142807F-44F6-9641-A830-E524E5696843}" presName="root" presStyleCnt="0"/>
      <dgm:spPr/>
    </dgm:pt>
    <dgm:pt modelId="{11BA0DEE-D828-5447-B32A-0CA14DF27ECC}" type="pres">
      <dgm:prSet presAssocID="{1142807F-44F6-9641-A830-E524E5696843}" presName="rootComposite" presStyleCnt="0"/>
      <dgm:spPr/>
    </dgm:pt>
    <dgm:pt modelId="{A849789F-CB03-F348-8A91-E0FC62834351}" type="pres">
      <dgm:prSet presAssocID="{1142807F-44F6-9641-A830-E524E5696843}" presName="rootText" presStyleLbl="node1" presStyleIdx="0" presStyleCnt="2" custLinFactX="-823" custLinFactNeighborX="-100000" custLinFactNeighborY="-202"/>
      <dgm:spPr/>
    </dgm:pt>
    <dgm:pt modelId="{EA6BB74A-B700-1B4B-AF96-A48D27A22334}" type="pres">
      <dgm:prSet presAssocID="{1142807F-44F6-9641-A830-E524E5696843}" presName="rootConnector" presStyleLbl="node1" presStyleIdx="0" presStyleCnt="2"/>
      <dgm:spPr/>
    </dgm:pt>
    <dgm:pt modelId="{EFF95680-F2DE-3B48-B961-9F4FD94146B6}" type="pres">
      <dgm:prSet presAssocID="{1142807F-44F6-9641-A830-E524E5696843}" presName="childShape" presStyleCnt="0"/>
      <dgm:spPr/>
    </dgm:pt>
    <dgm:pt modelId="{CF725314-EA20-1141-A6FB-7D03A33BEFF9}" type="pres">
      <dgm:prSet presAssocID="{40CBC86A-0FFE-D048-AE81-CDAF1C3CE07F}" presName="Name13" presStyleLbl="parChTrans1D2" presStyleIdx="0" presStyleCnt="5"/>
      <dgm:spPr/>
    </dgm:pt>
    <dgm:pt modelId="{DBD85E32-FE9C-8A4D-81BB-4D2BAA7605C9}" type="pres">
      <dgm:prSet presAssocID="{791C6020-7562-304B-AB14-6A0574080097}" presName="childText" presStyleLbl="bgAcc1" presStyleIdx="0" presStyleCnt="5" custScaleX="237650" custLinFactNeighborX="-34556" custLinFactNeighborY="-7589">
        <dgm:presLayoutVars>
          <dgm:bulletEnabled val="1"/>
        </dgm:presLayoutVars>
      </dgm:prSet>
      <dgm:spPr/>
    </dgm:pt>
    <dgm:pt modelId="{893A0557-259C-BF42-89DA-21B2B0A42A04}" type="pres">
      <dgm:prSet presAssocID="{174E1E4F-AB7B-A145-9D10-0D6D81DA2160}" presName="Name13" presStyleLbl="parChTrans1D2" presStyleIdx="1" presStyleCnt="5"/>
      <dgm:spPr/>
    </dgm:pt>
    <dgm:pt modelId="{D1F92679-7369-2D40-A859-212694C4FC27}" type="pres">
      <dgm:prSet presAssocID="{7A6FB1CC-5E06-B04D-907A-9A631DD08FEB}" presName="childText" presStyleLbl="bgAcc1" presStyleIdx="1" presStyleCnt="5" custScaleX="237650" custLinFactNeighborX="-34556" custLinFactNeighborY="-7589">
        <dgm:presLayoutVars>
          <dgm:bulletEnabled val="1"/>
        </dgm:presLayoutVars>
      </dgm:prSet>
      <dgm:spPr/>
    </dgm:pt>
    <dgm:pt modelId="{209F89FC-10FA-DA41-9AFA-615B73C55A7D}" type="pres">
      <dgm:prSet presAssocID="{14A1D94D-3363-604C-BEAE-FBFDA843F111}" presName="Name13" presStyleLbl="parChTrans1D2" presStyleIdx="2" presStyleCnt="5"/>
      <dgm:spPr/>
    </dgm:pt>
    <dgm:pt modelId="{CA3AE17E-31D1-AE48-86F5-E2CAF3C4B53C}" type="pres">
      <dgm:prSet presAssocID="{78B23B1D-1193-834E-8426-B2D9C2CD6F47}" presName="childText" presStyleLbl="bgAcc1" presStyleIdx="2" presStyleCnt="5" custScaleX="237650" custLinFactNeighborX="-34556" custLinFactNeighborY="-7589">
        <dgm:presLayoutVars>
          <dgm:bulletEnabled val="1"/>
        </dgm:presLayoutVars>
      </dgm:prSet>
      <dgm:spPr/>
    </dgm:pt>
    <dgm:pt modelId="{EA16C5AD-68A5-8649-9FE4-F1CA95E9D105}" type="pres">
      <dgm:prSet presAssocID="{392C5792-663B-8E4F-9556-7CA84CBEC568}" presName="root" presStyleCnt="0"/>
      <dgm:spPr/>
    </dgm:pt>
    <dgm:pt modelId="{115B4798-8706-664C-A539-8A66D0C12525}" type="pres">
      <dgm:prSet presAssocID="{392C5792-663B-8E4F-9556-7CA84CBEC568}" presName="rootComposite" presStyleCnt="0"/>
      <dgm:spPr/>
    </dgm:pt>
    <dgm:pt modelId="{C47F2091-293F-9B49-81A5-C3BDA52B0FF6}" type="pres">
      <dgm:prSet presAssocID="{392C5792-663B-8E4F-9556-7CA84CBEC568}" presName="rootText" presStyleLbl="node1" presStyleIdx="1" presStyleCnt="2" custLinFactNeighborX="27384" custLinFactNeighborY="-202"/>
      <dgm:spPr/>
    </dgm:pt>
    <dgm:pt modelId="{1807D76F-83DE-0544-BF20-091F0E4161CB}" type="pres">
      <dgm:prSet presAssocID="{392C5792-663B-8E4F-9556-7CA84CBEC568}" presName="rootConnector" presStyleLbl="node1" presStyleIdx="1" presStyleCnt="2"/>
      <dgm:spPr/>
    </dgm:pt>
    <dgm:pt modelId="{8625697C-2E6A-2745-925F-B4C8BB1BC894}" type="pres">
      <dgm:prSet presAssocID="{392C5792-663B-8E4F-9556-7CA84CBEC568}" presName="childShape" presStyleCnt="0"/>
      <dgm:spPr/>
    </dgm:pt>
    <dgm:pt modelId="{D8B24046-EDE0-C144-B46D-3B401BB97C05}" type="pres">
      <dgm:prSet presAssocID="{D4E343D1-BB71-6D41-8FA3-E63FC2BDF77F}" presName="Name13" presStyleLbl="parChTrans1D2" presStyleIdx="3" presStyleCnt="5"/>
      <dgm:spPr/>
    </dgm:pt>
    <dgm:pt modelId="{D0DFE37D-4629-8743-BD17-CF531138C62E}" type="pres">
      <dgm:prSet presAssocID="{5EBA46D4-F5B2-2D47-9382-158D2D3D27DB}" presName="childText" presStyleLbl="bgAcc1" presStyleIdx="3" presStyleCnt="5" custScaleX="189927" custLinFactNeighborX="47937" custLinFactNeighborY="1084">
        <dgm:presLayoutVars>
          <dgm:bulletEnabled val="1"/>
        </dgm:presLayoutVars>
      </dgm:prSet>
      <dgm:spPr/>
    </dgm:pt>
    <dgm:pt modelId="{00511EA2-62D2-9F41-9C2B-AD553B18C621}" type="pres">
      <dgm:prSet presAssocID="{B5C92891-3AD3-6F45-AEAE-B6027B92CEA6}" presName="Name13" presStyleLbl="parChTrans1D2" presStyleIdx="4" presStyleCnt="5"/>
      <dgm:spPr/>
    </dgm:pt>
    <dgm:pt modelId="{248FC27C-CDC9-7E48-A22E-EF4BBAD68A9A}" type="pres">
      <dgm:prSet presAssocID="{2C28FAA6-EDA9-9E4B-B203-F333638713FE}" presName="childText" presStyleLbl="bgAcc1" presStyleIdx="4" presStyleCnt="5" custScaleX="189927" custLinFactNeighborX="48117" custLinFactNeighborY="1084">
        <dgm:presLayoutVars>
          <dgm:bulletEnabled val="1"/>
        </dgm:presLayoutVars>
      </dgm:prSet>
      <dgm:spPr/>
    </dgm:pt>
  </dgm:ptLst>
  <dgm:cxnLst>
    <dgm:cxn modelId="{D451DC1E-1626-7740-A7BE-A9D3C82CC948}" srcId="{1142807F-44F6-9641-A830-E524E5696843}" destId="{78B23B1D-1193-834E-8426-B2D9C2CD6F47}" srcOrd="2" destOrd="0" parTransId="{14A1D94D-3363-604C-BEAE-FBFDA843F111}" sibTransId="{F03CEC8D-845C-BA44-82D3-853DB10744A2}"/>
    <dgm:cxn modelId="{EFFBBD29-C949-E34A-80BC-E35AAC7A8267}" srcId="{1142807F-44F6-9641-A830-E524E5696843}" destId="{791C6020-7562-304B-AB14-6A0574080097}" srcOrd="0" destOrd="0" parTransId="{40CBC86A-0FFE-D048-AE81-CDAF1C3CE07F}" sibTransId="{1FA80782-753D-8340-B2F8-E358A67C59CE}"/>
    <dgm:cxn modelId="{6CEEF938-CBEB-3246-B0E8-E922C199E2D6}" type="presOf" srcId="{40CBC86A-0FFE-D048-AE81-CDAF1C3CE07F}" destId="{CF725314-EA20-1141-A6FB-7D03A33BEFF9}" srcOrd="0" destOrd="0" presId="urn:microsoft.com/office/officeart/2005/8/layout/hierarchy3"/>
    <dgm:cxn modelId="{D0B5B945-1F83-9849-91B0-98A78FCF4D17}" type="presOf" srcId="{D4E343D1-BB71-6D41-8FA3-E63FC2BDF77F}" destId="{D8B24046-EDE0-C144-B46D-3B401BB97C05}" srcOrd="0" destOrd="0" presId="urn:microsoft.com/office/officeart/2005/8/layout/hierarchy3"/>
    <dgm:cxn modelId="{636ED452-F4DF-704A-8A9E-947D18C18F9C}" type="presOf" srcId="{2C28FAA6-EDA9-9E4B-B203-F333638713FE}" destId="{248FC27C-CDC9-7E48-A22E-EF4BBAD68A9A}" srcOrd="0" destOrd="0" presId="urn:microsoft.com/office/officeart/2005/8/layout/hierarchy3"/>
    <dgm:cxn modelId="{8B07AA54-9CCE-3E42-8FE3-446FF6A7F872}" type="presOf" srcId="{174E1E4F-AB7B-A145-9D10-0D6D81DA2160}" destId="{893A0557-259C-BF42-89DA-21B2B0A42A04}" srcOrd="0" destOrd="0" presId="urn:microsoft.com/office/officeart/2005/8/layout/hierarchy3"/>
    <dgm:cxn modelId="{D98BFF55-B848-054F-9FAF-4D1A7D905E00}" type="presOf" srcId="{392C5792-663B-8E4F-9556-7CA84CBEC568}" destId="{C47F2091-293F-9B49-81A5-C3BDA52B0FF6}" srcOrd="0" destOrd="0" presId="urn:microsoft.com/office/officeart/2005/8/layout/hierarchy3"/>
    <dgm:cxn modelId="{76317C66-E195-5B41-9BB3-648948E80373}" type="presOf" srcId="{F06BF445-9DC2-A245-830C-F56753EAD51D}" destId="{58CDAA9F-B240-C744-A1E0-E1FE0A248C3F}" srcOrd="0" destOrd="0" presId="urn:microsoft.com/office/officeart/2005/8/layout/hierarchy3"/>
    <dgm:cxn modelId="{8BA5AD66-D4F2-1242-86AB-B45AF19D75E9}" srcId="{1142807F-44F6-9641-A830-E524E5696843}" destId="{7A6FB1CC-5E06-B04D-907A-9A631DD08FEB}" srcOrd="1" destOrd="0" parTransId="{174E1E4F-AB7B-A145-9D10-0D6D81DA2160}" sibTransId="{92186D8C-0F70-CD44-A4B0-4BC18BAD03B3}"/>
    <dgm:cxn modelId="{5926696E-B55F-1041-A8B8-362DF03489A7}" srcId="{392C5792-663B-8E4F-9556-7CA84CBEC568}" destId="{2C28FAA6-EDA9-9E4B-B203-F333638713FE}" srcOrd="1" destOrd="0" parTransId="{B5C92891-3AD3-6F45-AEAE-B6027B92CEA6}" sibTransId="{4C02F488-BF27-3F41-AA1D-855007C0302E}"/>
    <dgm:cxn modelId="{5CEFB06F-D47B-834D-A9AE-D0EA0C22AD7D}" type="presOf" srcId="{1142807F-44F6-9641-A830-E524E5696843}" destId="{A849789F-CB03-F348-8A91-E0FC62834351}" srcOrd="0" destOrd="0" presId="urn:microsoft.com/office/officeart/2005/8/layout/hierarchy3"/>
    <dgm:cxn modelId="{F044867A-2FD3-094F-97B3-3CC8D9285B6D}" srcId="{392C5792-663B-8E4F-9556-7CA84CBEC568}" destId="{5EBA46D4-F5B2-2D47-9382-158D2D3D27DB}" srcOrd="0" destOrd="0" parTransId="{D4E343D1-BB71-6D41-8FA3-E63FC2BDF77F}" sibTransId="{142E1C05-19F5-BB4D-A8E9-2BF1FD4FE72B}"/>
    <dgm:cxn modelId="{D2C02E7F-B258-844B-AD38-03D2A79093A7}" type="presOf" srcId="{5EBA46D4-F5B2-2D47-9382-158D2D3D27DB}" destId="{D0DFE37D-4629-8743-BD17-CF531138C62E}" srcOrd="0" destOrd="0" presId="urn:microsoft.com/office/officeart/2005/8/layout/hierarchy3"/>
    <dgm:cxn modelId="{48B30E99-0BF5-E546-88A7-04A3EBF518CA}" type="presOf" srcId="{392C5792-663B-8E4F-9556-7CA84CBEC568}" destId="{1807D76F-83DE-0544-BF20-091F0E4161CB}" srcOrd="1" destOrd="0" presId="urn:microsoft.com/office/officeart/2005/8/layout/hierarchy3"/>
    <dgm:cxn modelId="{AD8210A2-E654-F045-94BF-D52D80ABDF32}" type="presOf" srcId="{7A6FB1CC-5E06-B04D-907A-9A631DD08FEB}" destId="{D1F92679-7369-2D40-A859-212694C4FC27}" srcOrd="0" destOrd="0" presId="urn:microsoft.com/office/officeart/2005/8/layout/hierarchy3"/>
    <dgm:cxn modelId="{DD274DA2-2C18-B945-A952-A9A5A30F5779}" type="presOf" srcId="{B5C92891-3AD3-6F45-AEAE-B6027B92CEA6}" destId="{00511EA2-62D2-9F41-9C2B-AD553B18C621}" srcOrd="0" destOrd="0" presId="urn:microsoft.com/office/officeart/2005/8/layout/hierarchy3"/>
    <dgm:cxn modelId="{90E0C6C5-AE97-E94C-B08A-ACF74B6EC079}" type="presOf" srcId="{78B23B1D-1193-834E-8426-B2D9C2CD6F47}" destId="{CA3AE17E-31D1-AE48-86F5-E2CAF3C4B53C}" srcOrd="0" destOrd="0" presId="urn:microsoft.com/office/officeart/2005/8/layout/hierarchy3"/>
    <dgm:cxn modelId="{D02184CE-AC4C-FF46-89B2-63BCA4CC4B30}" type="presOf" srcId="{791C6020-7562-304B-AB14-6A0574080097}" destId="{DBD85E32-FE9C-8A4D-81BB-4D2BAA7605C9}" srcOrd="0" destOrd="0" presId="urn:microsoft.com/office/officeart/2005/8/layout/hierarchy3"/>
    <dgm:cxn modelId="{9B1403DA-29E9-C24E-AFFB-183C34CF46B1}" srcId="{F06BF445-9DC2-A245-830C-F56753EAD51D}" destId="{1142807F-44F6-9641-A830-E524E5696843}" srcOrd="0" destOrd="0" parTransId="{2473B957-1E8C-2849-9FF3-693C877CEEC2}" sibTransId="{2571D05A-E9B9-A840-885F-9CCA7C13E270}"/>
    <dgm:cxn modelId="{94E96CDF-5847-6241-A9EB-EF664A0BC2C5}" srcId="{F06BF445-9DC2-A245-830C-F56753EAD51D}" destId="{392C5792-663B-8E4F-9556-7CA84CBEC568}" srcOrd="1" destOrd="0" parTransId="{8DAB3758-918F-5B40-B3E7-F83BFC753063}" sibTransId="{712AB3F9-10A6-AF46-A4BA-CDDCF386F407}"/>
    <dgm:cxn modelId="{9EE279EC-79C2-7342-9493-8EE30A9FDBAC}" type="presOf" srcId="{14A1D94D-3363-604C-BEAE-FBFDA843F111}" destId="{209F89FC-10FA-DA41-9AFA-615B73C55A7D}" srcOrd="0" destOrd="0" presId="urn:microsoft.com/office/officeart/2005/8/layout/hierarchy3"/>
    <dgm:cxn modelId="{63D609F3-8D60-8843-92F3-46DF12D1E23E}" type="presOf" srcId="{1142807F-44F6-9641-A830-E524E5696843}" destId="{EA6BB74A-B700-1B4B-AF96-A48D27A22334}" srcOrd="1" destOrd="0" presId="urn:microsoft.com/office/officeart/2005/8/layout/hierarchy3"/>
    <dgm:cxn modelId="{26E2223C-4B48-014F-8EEE-E47ABDD13668}" type="presParOf" srcId="{58CDAA9F-B240-C744-A1E0-E1FE0A248C3F}" destId="{20AC0AF6-DD6E-2644-8E8B-7F442EB040A8}" srcOrd="0" destOrd="0" presId="urn:microsoft.com/office/officeart/2005/8/layout/hierarchy3"/>
    <dgm:cxn modelId="{2F63F806-0380-0047-A3C7-995FF357E545}" type="presParOf" srcId="{20AC0AF6-DD6E-2644-8E8B-7F442EB040A8}" destId="{11BA0DEE-D828-5447-B32A-0CA14DF27ECC}" srcOrd="0" destOrd="0" presId="urn:microsoft.com/office/officeart/2005/8/layout/hierarchy3"/>
    <dgm:cxn modelId="{98EF6319-6E28-7C4E-9125-FF9501CC5606}" type="presParOf" srcId="{11BA0DEE-D828-5447-B32A-0CA14DF27ECC}" destId="{A849789F-CB03-F348-8A91-E0FC62834351}" srcOrd="0" destOrd="0" presId="urn:microsoft.com/office/officeart/2005/8/layout/hierarchy3"/>
    <dgm:cxn modelId="{74D80DD9-2978-9C4C-92FC-16472AF37BDE}" type="presParOf" srcId="{11BA0DEE-D828-5447-B32A-0CA14DF27ECC}" destId="{EA6BB74A-B700-1B4B-AF96-A48D27A22334}" srcOrd="1" destOrd="0" presId="urn:microsoft.com/office/officeart/2005/8/layout/hierarchy3"/>
    <dgm:cxn modelId="{ABD5E2C6-E3D2-634A-89B5-652D759BCE8D}" type="presParOf" srcId="{20AC0AF6-DD6E-2644-8E8B-7F442EB040A8}" destId="{EFF95680-F2DE-3B48-B961-9F4FD94146B6}" srcOrd="1" destOrd="0" presId="urn:microsoft.com/office/officeart/2005/8/layout/hierarchy3"/>
    <dgm:cxn modelId="{C2347CAC-778F-0448-893B-23FCD58ED563}" type="presParOf" srcId="{EFF95680-F2DE-3B48-B961-9F4FD94146B6}" destId="{CF725314-EA20-1141-A6FB-7D03A33BEFF9}" srcOrd="0" destOrd="0" presId="urn:microsoft.com/office/officeart/2005/8/layout/hierarchy3"/>
    <dgm:cxn modelId="{78D37900-277E-B248-BFAD-F3C5CC4F087D}" type="presParOf" srcId="{EFF95680-F2DE-3B48-B961-9F4FD94146B6}" destId="{DBD85E32-FE9C-8A4D-81BB-4D2BAA7605C9}" srcOrd="1" destOrd="0" presId="urn:microsoft.com/office/officeart/2005/8/layout/hierarchy3"/>
    <dgm:cxn modelId="{D700F1E2-F508-3B44-AC18-A6616ADE66E7}" type="presParOf" srcId="{EFF95680-F2DE-3B48-B961-9F4FD94146B6}" destId="{893A0557-259C-BF42-89DA-21B2B0A42A04}" srcOrd="2" destOrd="0" presId="urn:microsoft.com/office/officeart/2005/8/layout/hierarchy3"/>
    <dgm:cxn modelId="{FBFE0BE0-A28C-D545-951D-18817568C236}" type="presParOf" srcId="{EFF95680-F2DE-3B48-B961-9F4FD94146B6}" destId="{D1F92679-7369-2D40-A859-212694C4FC27}" srcOrd="3" destOrd="0" presId="urn:microsoft.com/office/officeart/2005/8/layout/hierarchy3"/>
    <dgm:cxn modelId="{94BEA866-BEEF-FC4A-8D42-7A91DD3915C8}" type="presParOf" srcId="{EFF95680-F2DE-3B48-B961-9F4FD94146B6}" destId="{209F89FC-10FA-DA41-9AFA-615B73C55A7D}" srcOrd="4" destOrd="0" presId="urn:microsoft.com/office/officeart/2005/8/layout/hierarchy3"/>
    <dgm:cxn modelId="{DB4B9D62-DB79-9C4D-8220-861CF54D08E8}" type="presParOf" srcId="{EFF95680-F2DE-3B48-B961-9F4FD94146B6}" destId="{CA3AE17E-31D1-AE48-86F5-E2CAF3C4B53C}" srcOrd="5" destOrd="0" presId="urn:microsoft.com/office/officeart/2005/8/layout/hierarchy3"/>
    <dgm:cxn modelId="{BF9AD456-3844-FA44-95E0-7E75365BF2BA}" type="presParOf" srcId="{58CDAA9F-B240-C744-A1E0-E1FE0A248C3F}" destId="{EA16C5AD-68A5-8649-9FE4-F1CA95E9D105}" srcOrd="1" destOrd="0" presId="urn:microsoft.com/office/officeart/2005/8/layout/hierarchy3"/>
    <dgm:cxn modelId="{26CF83BF-6FC1-3744-B487-0514AF137B95}" type="presParOf" srcId="{EA16C5AD-68A5-8649-9FE4-F1CA95E9D105}" destId="{115B4798-8706-664C-A539-8A66D0C12525}" srcOrd="0" destOrd="0" presId="urn:microsoft.com/office/officeart/2005/8/layout/hierarchy3"/>
    <dgm:cxn modelId="{A00C8CE9-CF75-D647-B888-AD85A81A53A7}" type="presParOf" srcId="{115B4798-8706-664C-A539-8A66D0C12525}" destId="{C47F2091-293F-9B49-81A5-C3BDA52B0FF6}" srcOrd="0" destOrd="0" presId="urn:microsoft.com/office/officeart/2005/8/layout/hierarchy3"/>
    <dgm:cxn modelId="{1FB2CED4-9604-A543-BEEB-E7DAE0D4CA09}" type="presParOf" srcId="{115B4798-8706-664C-A539-8A66D0C12525}" destId="{1807D76F-83DE-0544-BF20-091F0E4161CB}" srcOrd="1" destOrd="0" presId="urn:microsoft.com/office/officeart/2005/8/layout/hierarchy3"/>
    <dgm:cxn modelId="{65E2CFED-3BD0-B04F-A085-FB54A5C3D290}" type="presParOf" srcId="{EA16C5AD-68A5-8649-9FE4-F1CA95E9D105}" destId="{8625697C-2E6A-2745-925F-B4C8BB1BC894}" srcOrd="1" destOrd="0" presId="urn:microsoft.com/office/officeart/2005/8/layout/hierarchy3"/>
    <dgm:cxn modelId="{DA4B353D-2AF0-9D4B-9BC8-9DCFEDC5FB9F}" type="presParOf" srcId="{8625697C-2E6A-2745-925F-B4C8BB1BC894}" destId="{D8B24046-EDE0-C144-B46D-3B401BB97C05}" srcOrd="0" destOrd="0" presId="urn:microsoft.com/office/officeart/2005/8/layout/hierarchy3"/>
    <dgm:cxn modelId="{1E220DA5-024B-E144-B6DF-15D2A2AD0DD5}" type="presParOf" srcId="{8625697C-2E6A-2745-925F-B4C8BB1BC894}" destId="{D0DFE37D-4629-8743-BD17-CF531138C62E}" srcOrd="1" destOrd="0" presId="urn:microsoft.com/office/officeart/2005/8/layout/hierarchy3"/>
    <dgm:cxn modelId="{9347AA15-9F3A-BC45-AF09-28D7ABFC810E}" type="presParOf" srcId="{8625697C-2E6A-2745-925F-B4C8BB1BC894}" destId="{00511EA2-62D2-9F41-9C2B-AD553B18C621}" srcOrd="2" destOrd="0" presId="urn:microsoft.com/office/officeart/2005/8/layout/hierarchy3"/>
    <dgm:cxn modelId="{4DD961E9-9A5A-3B49-913C-7795032818EC}" type="presParOf" srcId="{8625697C-2E6A-2745-925F-B4C8BB1BC894}" destId="{248FC27C-CDC9-7E48-A22E-EF4BBAD68A9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28BC725-CAC5-8546-9CBC-A04752C7A087}" type="doc">
      <dgm:prSet loTypeId="urn:microsoft.com/office/officeart/2008/layout/VerticalCurvedList" loCatId="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023F95C-FCC4-A44B-B173-584E9D4AD452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Although </a:t>
          </a:r>
          <a:r>
            <a:rPr lang="en-US" sz="2000" b="1" i="0" dirty="0" err="1">
              <a:latin typeface="Calibri Bold"/>
              <a:cs typeface="Comic Sans MS"/>
            </a:rPr>
            <a:t>adenomyosis</a:t>
          </a:r>
          <a:r>
            <a:rPr lang="en-US" sz="2000" b="1" i="0" dirty="0">
              <a:latin typeface="Calibri Bold"/>
              <a:cs typeface="Comic Sans MS"/>
            </a:rPr>
            <a:t> can be diagnosed during various investigations for infertility, its significance is uncertain with respect to infertility or outcomes after ART</a:t>
          </a:r>
        </a:p>
      </dgm:t>
    </dgm:pt>
    <dgm:pt modelId="{E3D06A6B-4977-8746-B04E-5C2EEF1BBF9B}" type="parTrans" cxnId="{AEA2FC45-43CA-B442-9F45-EF03E4FAE9D7}">
      <dgm:prSet/>
      <dgm:spPr/>
      <dgm:t>
        <a:bodyPr/>
        <a:lstStyle/>
        <a:p>
          <a:endParaRPr lang="en-US"/>
        </a:p>
      </dgm:t>
    </dgm:pt>
    <dgm:pt modelId="{A741790B-3E97-3547-BB9E-C09FBB3EB78C}" type="sibTrans" cxnId="{AEA2FC45-43CA-B442-9F45-EF03E4FAE9D7}">
      <dgm:prSet/>
      <dgm:spPr/>
      <dgm:t>
        <a:bodyPr/>
        <a:lstStyle/>
        <a:p>
          <a:endParaRPr lang="en-US"/>
        </a:p>
      </dgm:t>
    </dgm:pt>
    <dgm:pt modelId="{DFED50E4-43E8-3247-8E9F-7595BAB58628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MRI and USG are non-invasive diagnostic tests with a similar accuracy in diagnosing adenomyosis but need standardization</a:t>
          </a:r>
        </a:p>
      </dgm:t>
    </dgm:pt>
    <dgm:pt modelId="{DDF75B14-C762-D24B-8C87-E965FADAF42E}" type="parTrans" cxnId="{6D3D1D8E-D24C-6446-9E0F-0E1418D67A86}">
      <dgm:prSet/>
      <dgm:spPr/>
      <dgm:t>
        <a:bodyPr/>
        <a:lstStyle/>
        <a:p>
          <a:endParaRPr lang="en-US"/>
        </a:p>
      </dgm:t>
    </dgm:pt>
    <dgm:pt modelId="{0724173D-3F9B-E043-A476-90F9BB2027B7}" type="sibTrans" cxnId="{6D3D1D8E-D24C-6446-9E0F-0E1418D67A86}">
      <dgm:prSet/>
      <dgm:spPr/>
      <dgm:t>
        <a:bodyPr/>
        <a:lstStyle/>
        <a:p>
          <a:endParaRPr lang="en-US"/>
        </a:p>
      </dgm:t>
    </dgm:pt>
    <dgm:pt modelId="{0D6F7A48-F8FF-D944-AD5E-9EB549CACBAC}">
      <dgm:prSet custT="1"/>
      <dgm:spPr/>
      <dgm:t>
        <a:bodyPr/>
        <a:lstStyle/>
        <a:p>
          <a:pPr rtl="0"/>
          <a:r>
            <a:rPr lang="en-US" sz="2000" b="1" i="0" dirty="0" err="1">
              <a:latin typeface="Calibri Bold"/>
              <a:cs typeface="Comic Sans MS"/>
            </a:rPr>
            <a:t>Adenomyosis</a:t>
          </a:r>
          <a:r>
            <a:rPr lang="en-US" sz="2000" b="1" i="0" dirty="0">
              <a:latin typeface="Calibri Bold"/>
              <a:cs typeface="Comic Sans MS"/>
            </a:rPr>
            <a:t> is present in a high proportion of women with subfertility, particularly those with endometriosis and or symptoms suggestive menorrhagia and </a:t>
          </a:r>
          <a:r>
            <a:rPr lang="en-US" sz="2000" b="1" i="0" dirty="0" err="1">
              <a:latin typeface="Calibri Bold"/>
              <a:cs typeface="Comic Sans MS"/>
            </a:rPr>
            <a:t>dysmenorrhoea</a:t>
          </a:r>
          <a:endParaRPr lang="en-US" sz="2000" b="1" i="0" dirty="0">
            <a:latin typeface="Calibri Bold"/>
            <a:cs typeface="Comic Sans MS"/>
          </a:endParaRPr>
        </a:p>
      </dgm:t>
    </dgm:pt>
    <dgm:pt modelId="{F7ED42BF-3231-4045-9004-CE1D8B56B528}" type="parTrans" cxnId="{FA7DCE29-D15E-7248-A15B-52052B74A525}">
      <dgm:prSet/>
      <dgm:spPr/>
      <dgm:t>
        <a:bodyPr/>
        <a:lstStyle/>
        <a:p>
          <a:endParaRPr lang="en-US"/>
        </a:p>
      </dgm:t>
    </dgm:pt>
    <dgm:pt modelId="{3C4CE66F-CDEF-2843-90E0-815BB7A8D4E4}" type="sibTrans" cxnId="{FA7DCE29-D15E-7248-A15B-52052B74A525}">
      <dgm:prSet/>
      <dgm:spPr/>
      <dgm:t>
        <a:bodyPr/>
        <a:lstStyle/>
        <a:p>
          <a:endParaRPr lang="en-US"/>
        </a:p>
      </dgm:t>
    </dgm:pt>
    <dgm:pt modelId="{F0A24742-AB04-6846-9400-5E228F4270AF}" type="pres">
      <dgm:prSet presAssocID="{328BC725-CAC5-8546-9CBC-A04752C7A087}" presName="Name0" presStyleCnt="0">
        <dgm:presLayoutVars>
          <dgm:chMax val="7"/>
          <dgm:chPref val="7"/>
          <dgm:dir/>
        </dgm:presLayoutVars>
      </dgm:prSet>
      <dgm:spPr/>
    </dgm:pt>
    <dgm:pt modelId="{B6182F34-F258-374E-9A51-12373EAE1B9C}" type="pres">
      <dgm:prSet presAssocID="{328BC725-CAC5-8546-9CBC-A04752C7A087}" presName="Name1" presStyleCnt="0"/>
      <dgm:spPr/>
    </dgm:pt>
    <dgm:pt modelId="{4E8506C9-32CA-D140-92F0-D08DD0354EA5}" type="pres">
      <dgm:prSet presAssocID="{328BC725-CAC5-8546-9CBC-A04752C7A087}" presName="cycle" presStyleCnt="0"/>
      <dgm:spPr/>
    </dgm:pt>
    <dgm:pt modelId="{3C3D3817-9A04-FF40-98D6-3D77563E6073}" type="pres">
      <dgm:prSet presAssocID="{328BC725-CAC5-8546-9CBC-A04752C7A087}" presName="srcNode" presStyleLbl="node1" presStyleIdx="0" presStyleCnt="3"/>
      <dgm:spPr/>
    </dgm:pt>
    <dgm:pt modelId="{576D83B4-247B-C841-8214-34EA1888C483}" type="pres">
      <dgm:prSet presAssocID="{328BC725-CAC5-8546-9CBC-A04752C7A087}" presName="conn" presStyleLbl="parChTrans1D2" presStyleIdx="0" presStyleCnt="1"/>
      <dgm:spPr/>
    </dgm:pt>
    <dgm:pt modelId="{7B70D545-845F-6346-A7CD-5FD5D26E2C38}" type="pres">
      <dgm:prSet presAssocID="{328BC725-CAC5-8546-9CBC-A04752C7A087}" presName="extraNode" presStyleLbl="node1" presStyleIdx="0" presStyleCnt="3"/>
      <dgm:spPr/>
    </dgm:pt>
    <dgm:pt modelId="{0A20C6CE-C4C0-EF48-B3E3-26018AAEDA4C}" type="pres">
      <dgm:prSet presAssocID="{328BC725-CAC5-8546-9CBC-A04752C7A087}" presName="dstNode" presStyleLbl="node1" presStyleIdx="0" presStyleCnt="3"/>
      <dgm:spPr/>
    </dgm:pt>
    <dgm:pt modelId="{922CF319-4430-CB4A-BBA9-46A7E0228F23}" type="pres">
      <dgm:prSet presAssocID="{F023F95C-FCC4-A44B-B173-584E9D4AD452}" presName="text_1" presStyleLbl="node1" presStyleIdx="0" presStyleCnt="3">
        <dgm:presLayoutVars>
          <dgm:bulletEnabled val="1"/>
        </dgm:presLayoutVars>
      </dgm:prSet>
      <dgm:spPr/>
    </dgm:pt>
    <dgm:pt modelId="{25FC2EA8-983C-0A4A-BED3-6D82C23E8C04}" type="pres">
      <dgm:prSet presAssocID="{F023F95C-FCC4-A44B-B173-584E9D4AD452}" presName="accent_1" presStyleCnt="0"/>
      <dgm:spPr/>
    </dgm:pt>
    <dgm:pt modelId="{636B89F3-CBBA-CB47-9D32-46DABF8AAD57}" type="pres">
      <dgm:prSet presAssocID="{F023F95C-FCC4-A44B-B173-584E9D4AD452}" presName="accentRepeatNode" presStyleLbl="solidFgAcc1" presStyleIdx="0" presStyleCnt="3"/>
      <dgm:spPr/>
    </dgm:pt>
    <dgm:pt modelId="{2D44FD5D-8B25-C44A-A637-576717F9EFB4}" type="pres">
      <dgm:prSet presAssocID="{DFED50E4-43E8-3247-8E9F-7595BAB58628}" presName="text_2" presStyleLbl="node1" presStyleIdx="1" presStyleCnt="3">
        <dgm:presLayoutVars>
          <dgm:bulletEnabled val="1"/>
        </dgm:presLayoutVars>
      </dgm:prSet>
      <dgm:spPr/>
    </dgm:pt>
    <dgm:pt modelId="{1695FFB2-13D4-A743-B1AF-83862205BE8E}" type="pres">
      <dgm:prSet presAssocID="{DFED50E4-43E8-3247-8E9F-7595BAB58628}" presName="accent_2" presStyleCnt="0"/>
      <dgm:spPr/>
    </dgm:pt>
    <dgm:pt modelId="{086DC993-1D8F-DC41-BAF5-723BDE60435C}" type="pres">
      <dgm:prSet presAssocID="{DFED50E4-43E8-3247-8E9F-7595BAB58628}" presName="accentRepeatNode" presStyleLbl="solidFgAcc1" presStyleIdx="1" presStyleCnt="3"/>
      <dgm:spPr/>
    </dgm:pt>
    <dgm:pt modelId="{45EC7FE2-25DE-A248-946A-996AE44FC2D3}" type="pres">
      <dgm:prSet presAssocID="{0D6F7A48-F8FF-D944-AD5E-9EB549CACBAC}" presName="text_3" presStyleLbl="node1" presStyleIdx="2" presStyleCnt="3">
        <dgm:presLayoutVars>
          <dgm:bulletEnabled val="1"/>
        </dgm:presLayoutVars>
      </dgm:prSet>
      <dgm:spPr/>
    </dgm:pt>
    <dgm:pt modelId="{350B5EB5-16EA-924F-9760-0AEB9218FC46}" type="pres">
      <dgm:prSet presAssocID="{0D6F7A48-F8FF-D944-AD5E-9EB549CACBAC}" presName="accent_3" presStyleCnt="0"/>
      <dgm:spPr/>
    </dgm:pt>
    <dgm:pt modelId="{2CA2017F-F9B1-D04C-AC8A-2706B84ABE46}" type="pres">
      <dgm:prSet presAssocID="{0D6F7A48-F8FF-D944-AD5E-9EB549CACBAC}" presName="accentRepeatNode" presStyleLbl="solidFgAcc1" presStyleIdx="2" presStyleCnt="3"/>
      <dgm:spPr/>
    </dgm:pt>
  </dgm:ptLst>
  <dgm:cxnLst>
    <dgm:cxn modelId="{BD409405-E0E8-DB48-B381-D7F8E7EFDF19}" type="presOf" srcId="{F023F95C-FCC4-A44B-B173-584E9D4AD452}" destId="{922CF319-4430-CB4A-BBA9-46A7E0228F23}" srcOrd="0" destOrd="0" presId="urn:microsoft.com/office/officeart/2008/layout/VerticalCurvedList"/>
    <dgm:cxn modelId="{C81C7D1F-B8B6-7B4C-AB0B-0C1C3132A67A}" type="presOf" srcId="{0D6F7A48-F8FF-D944-AD5E-9EB549CACBAC}" destId="{45EC7FE2-25DE-A248-946A-996AE44FC2D3}" srcOrd="0" destOrd="0" presId="urn:microsoft.com/office/officeart/2008/layout/VerticalCurvedList"/>
    <dgm:cxn modelId="{FA7DCE29-D15E-7248-A15B-52052B74A525}" srcId="{328BC725-CAC5-8546-9CBC-A04752C7A087}" destId="{0D6F7A48-F8FF-D944-AD5E-9EB549CACBAC}" srcOrd="2" destOrd="0" parTransId="{F7ED42BF-3231-4045-9004-CE1D8B56B528}" sibTransId="{3C4CE66F-CDEF-2843-90E0-815BB7A8D4E4}"/>
    <dgm:cxn modelId="{A1290C32-879D-1547-B704-C0D8C27FA533}" type="presOf" srcId="{328BC725-CAC5-8546-9CBC-A04752C7A087}" destId="{F0A24742-AB04-6846-9400-5E228F4270AF}" srcOrd="0" destOrd="0" presId="urn:microsoft.com/office/officeart/2008/layout/VerticalCurvedList"/>
    <dgm:cxn modelId="{AEA2FC45-43CA-B442-9F45-EF03E4FAE9D7}" srcId="{328BC725-CAC5-8546-9CBC-A04752C7A087}" destId="{F023F95C-FCC4-A44B-B173-584E9D4AD452}" srcOrd="0" destOrd="0" parTransId="{E3D06A6B-4977-8746-B04E-5C2EEF1BBF9B}" sibTransId="{A741790B-3E97-3547-BB9E-C09FBB3EB78C}"/>
    <dgm:cxn modelId="{0397026A-812C-204E-9006-218A206F357C}" type="presOf" srcId="{DFED50E4-43E8-3247-8E9F-7595BAB58628}" destId="{2D44FD5D-8B25-C44A-A637-576717F9EFB4}" srcOrd="0" destOrd="0" presId="urn:microsoft.com/office/officeart/2008/layout/VerticalCurvedList"/>
    <dgm:cxn modelId="{6D3D1D8E-D24C-6446-9E0F-0E1418D67A86}" srcId="{328BC725-CAC5-8546-9CBC-A04752C7A087}" destId="{DFED50E4-43E8-3247-8E9F-7595BAB58628}" srcOrd="1" destOrd="0" parTransId="{DDF75B14-C762-D24B-8C87-E965FADAF42E}" sibTransId="{0724173D-3F9B-E043-A476-90F9BB2027B7}"/>
    <dgm:cxn modelId="{652239BD-307D-894F-97E4-FAC79C883FEF}" type="presOf" srcId="{A741790B-3E97-3547-BB9E-C09FBB3EB78C}" destId="{576D83B4-247B-C841-8214-34EA1888C483}" srcOrd="0" destOrd="0" presId="urn:microsoft.com/office/officeart/2008/layout/VerticalCurvedList"/>
    <dgm:cxn modelId="{14ECBF74-7480-054E-B7F8-C04C1D5010EA}" type="presParOf" srcId="{F0A24742-AB04-6846-9400-5E228F4270AF}" destId="{B6182F34-F258-374E-9A51-12373EAE1B9C}" srcOrd="0" destOrd="0" presId="urn:microsoft.com/office/officeart/2008/layout/VerticalCurvedList"/>
    <dgm:cxn modelId="{38568BD8-CF99-5C4B-95D4-5B46DF435C83}" type="presParOf" srcId="{B6182F34-F258-374E-9A51-12373EAE1B9C}" destId="{4E8506C9-32CA-D140-92F0-D08DD0354EA5}" srcOrd="0" destOrd="0" presId="urn:microsoft.com/office/officeart/2008/layout/VerticalCurvedList"/>
    <dgm:cxn modelId="{564A8A06-4DA7-B240-8764-4D947BDE69F1}" type="presParOf" srcId="{4E8506C9-32CA-D140-92F0-D08DD0354EA5}" destId="{3C3D3817-9A04-FF40-98D6-3D77563E6073}" srcOrd="0" destOrd="0" presId="urn:microsoft.com/office/officeart/2008/layout/VerticalCurvedList"/>
    <dgm:cxn modelId="{ECAF572F-B655-3140-9BF7-0E0787183EDE}" type="presParOf" srcId="{4E8506C9-32CA-D140-92F0-D08DD0354EA5}" destId="{576D83B4-247B-C841-8214-34EA1888C483}" srcOrd="1" destOrd="0" presId="urn:microsoft.com/office/officeart/2008/layout/VerticalCurvedList"/>
    <dgm:cxn modelId="{43E1D4AB-01BB-C647-8EFB-FF30A052BAA7}" type="presParOf" srcId="{4E8506C9-32CA-D140-92F0-D08DD0354EA5}" destId="{7B70D545-845F-6346-A7CD-5FD5D26E2C38}" srcOrd="2" destOrd="0" presId="urn:microsoft.com/office/officeart/2008/layout/VerticalCurvedList"/>
    <dgm:cxn modelId="{6C169143-4F9E-BA42-837C-EA8607858A3D}" type="presParOf" srcId="{4E8506C9-32CA-D140-92F0-D08DD0354EA5}" destId="{0A20C6CE-C4C0-EF48-B3E3-26018AAEDA4C}" srcOrd="3" destOrd="0" presId="urn:microsoft.com/office/officeart/2008/layout/VerticalCurvedList"/>
    <dgm:cxn modelId="{053467C0-CD22-8443-849E-4C31655B0DB2}" type="presParOf" srcId="{B6182F34-F258-374E-9A51-12373EAE1B9C}" destId="{922CF319-4430-CB4A-BBA9-46A7E0228F23}" srcOrd="1" destOrd="0" presId="urn:microsoft.com/office/officeart/2008/layout/VerticalCurvedList"/>
    <dgm:cxn modelId="{943D1953-3087-094D-809F-E42C5D0163F0}" type="presParOf" srcId="{B6182F34-F258-374E-9A51-12373EAE1B9C}" destId="{25FC2EA8-983C-0A4A-BED3-6D82C23E8C04}" srcOrd="2" destOrd="0" presId="urn:microsoft.com/office/officeart/2008/layout/VerticalCurvedList"/>
    <dgm:cxn modelId="{FA942A09-9275-3A48-A0C9-3C834A52D480}" type="presParOf" srcId="{25FC2EA8-983C-0A4A-BED3-6D82C23E8C04}" destId="{636B89F3-CBBA-CB47-9D32-46DABF8AAD57}" srcOrd="0" destOrd="0" presId="urn:microsoft.com/office/officeart/2008/layout/VerticalCurvedList"/>
    <dgm:cxn modelId="{80096D40-0971-604F-B353-FAC6FB0E85F2}" type="presParOf" srcId="{B6182F34-F258-374E-9A51-12373EAE1B9C}" destId="{2D44FD5D-8B25-C44A-A637-576717F9EFB4}" srcOrd="3" destOrd="0" presId="urn:microsoft.com/office/officeart/2008/layout/VerticalCurvedList"/>
    <dgm:cxn modelId="{1A435275-86D0-8340-AA50-467BD59D502A}" type="presParOf" srcId="{B6182F34-F258-374E-9A51-12373EAE1B9C}" destId="{1695FFB2-13D4-A743-B1AF-83862205BE8E}" srcOrd="4" destOrd="0" presId="urn:microsoft.com/office/officeart/2008/layout/VerticalCurvedList"/>
    <dgm:cxn modelId="{9335823D-9F84-3E44-A35D-4E1702A6ADD5}" type="presParOf" srcId="{1695FFB2-13D4-A743-B1AF-83862205BE8E}" destId="{086DC993-1D8F-DC41-BAF5-723BDE60435C}" srcOrd="0" destOrd="0" presId="urn:microsoft.com/office/officeart/2008/layout/VerticalCurvedList"/>
    <dgm:cxn modelId="{EE8D9484-4C1C-AA47-BB10-F05023E0F711}" type="presParOf" srcId="{B6182F34-F258-374E-9A51-12373EAE1B9C}" destId="{45EC7FE2-25DE-A248-946A-996AE44FC2D3}" srcOrd="5" destOrd="0" presId="urn:microsoft.com/office/officeart/2008/layout/VerticalCurvedList"/>
    <dgm:cxn modelId="{F762C7DE-E48D-2144-A575-2D18B45240FF}" type="presParOf" srcId="{B6182F34-F258-374E-9A51-12373EAE1B9C}" destId="{350B5EB5-16EA-924F-9760-0AEB9218FC46}" srcOrd="6" destOrd="0" presId="urn:microsoft.com/office/officeart/2008/layout/VerticalCurvedList"/>
    <dgm:cxn modelId="{CF051AFB-CD05-4A49-84EB-1DADEA2CF214}" type="presParOf" srcId="{350B5EB5-16EA-924F-9760-0AEB9218FC46}" destId="{2CA2017F-F9B1-D04C-AC8A-2706B84ABE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4022A43-62F5-4D43-95E6-D9C047E317A5}" type="doc">
      <dgm:prSet loTypeId="urn:microsoft.com/office/officeart/2008/layout/VerticalCurvedList" loCatId="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7A3604D-DB2B-EB42-ABB7-6BB780B06565}">
      <dgm:prSet custT="1"/>
      <dgm:spPr/>
      <dgm:t>
        <a:bodyPr/>
        <a:lstStyle/>
        <a:p>
          <a:pPr rtl="0"/>
          <a:r>
            <a:rPr lang="en-US" sz="2000" b="1" i="0" dirty="0" err="1">
              <a:latin typeface="Calibri Bold"/>
              <a:cs typeface="Comic Sans MS"/>
            </a:rPr>
            <a:t>Adenomyosis</a:t>
          </a:r>
          <a:r>
            <a:rPr lang="en-US" sz="2000" b="1" i="0" dirty="0">
              <a:latin typeface="Calibri Bold"/>
              <a:cs typeface="Comic Sans MS"/>
            </a:rPr>
            <a:t> lowers </a:t>
          </a:r>
          <a:r>
            <a:rPr lang="en-US" sz="2000" b="1" i="0" dirty="0" err="1">
              <a:latin typeface="Calibri Bold"/>
              <a:cs typeface="Comic Sans MS"/>
            </a:rPr>
            <a:t>implatation</a:t>
          </a:r>
          <a:r>
            <a:rPr lang="en-US" sz="2000" b="1" i="0" dirty="0">
              <a:latin typeface="Calibri Bold"/>
              <a:cs typeface="Comic Sans MS"/>
            </a:rPr>
            <a:t> rates and increase abortion rates. </a:t>
          </a:r>
        </a:p>
      </dgm:t>
    </dgm:pt>
    <dgm:pt modelId="{F2596D80-CF70-5544-80FC-512A650D029F}" type="parTrans" cxnId="{19204807-F78E-6940-A2D3-C570E2EA6883}">
      <dgm:prSet/>
      <dgm:spPr/>
      <dgm:t>
        <a:bodyPr/>
        <a:lstStyle/>
        <a:p>
          <a:endParaRPr lang="en-US"/>
        </a:p>
      </dgm:t>
    </dgm:pt>
    <dgm:pt modelId="{A58BBB26-5D1D-F14C-A684-7DE0A168CD3C}" type="sibTrans" cxnId="{19204807-F78E-6940-A2D3-C570E2EA6883}">
      <dgm:prSet/>
      <dgm:spPr/>
      <dgm:t>
        <a:bodyPr/>
        <a:lstStyle/>
        <a:p>
          <a:endParaRPr lang="en-US"/>
        </a:p>
      </dgm:t>
    </dgm:pt>
    <dgm:pt modelId="{E3FD1AF8-2290-094B-B6EF-DBB2B6A01FA5}">
      <dgm:prSet custT="1"/>
      <dgm:spPr/>
      <dgm:t>
        <a:bodyPr/>
        <a:lstStyle/>
        <a:p>
          <a:pPr rtl="0"/>
          <a:r>
            <a:rPr lang="en-US" sz="2000" b="1" i="0" dirty="0" err="1">
              <a:latin typeface="Calibri Bold"/>
              <a:cs typeface="Comic Sans MS"/>
            </a:rPr>
            <a:t>Heterogenecity</a:t>
          </a:r>
          <a:r>
            <a:rPr lang="en-US" sz="2000" b="1" i="0" dirty="0">
              <a:latin typeface="Calibri Bold"/>
              <a:cs typeface="Comic Sans MS"/>
            </a:rPr>
            <a:t> of results are due to the different ovarian stimulation protocols used and to the absence of an exact description of the adenomyotic lesion, because no standardized classification. </a:t>
          </a:r>
        </a:p>
      </dgm:t>
    </dgm:pt>
    <dgm:pt modelId="{E499BA8E-64ED-F14E-9CA9-E4F9DF25E2E0}" type="parTrans" cxnId="{9C3779ED-1850-3546-8494-B0CF3207DBCC}">
      <dgm:prSet/>
      <dgm:spPr/>
      <dgm:t>
        <a:bodyPr/>
        <a:lstStyle/>
        <a:p>
          <a:endParaRPr lang="en-US"/>
        </a:p>
      </dgm:t>
    </dgm:pt>
    <dgm:pt modelId="{EA76B626-7A30-A04C-9214-947BBF04C7C4}" type="sibTrans" cxnId="{9C3779ED-1850-3546-8494-B0CF3207DBCC}">
      <dgm:prSet/>
      <dgm:spPr/>
      <dgm:t>
        <a:bodyPr/>
        <a:lstStyle/>
        <a:p>
          <a:endParaRPr lang="en-US"/>
        </a:p>
      </dgm:t>
    </dgm:pt>
    <dgm:pt modelId="{2B0379F9-FB53-B847-90EC-EE6FF08768D3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Possible beneficial effect of hormonal suppression</a:t>
          </a:r>
        </a:p>
      </dgm:t>
    </dgm:pt>
    <dgm:pt modelId="{6C3A71E6-B4A4-0540-A92E-5E9F47A6DAE5}" type="parTrans" cxnId="{168547A3-D19B-5843-8312-1D8373111DAB}">
      <dgm:prSet/>
      <dgm:spPr/>
      <dgm:t>
        <a:bodyPr/>
        <a:lstStyle/>
        <a:p>
          <a:endParaRPr lang="en-US"/>
        </a:p>
      </dgm:t>
    </dgm:pt>
    <dgm:pt modelId="{12AA6613-0E0A-DA42-8A06-03D9F362DD13}" type="sibTrans" cxnId="{168547A3-D19B-5843-8312-1D8373111DAB}">
      <dgm:prSet/>
      <dgm:spPr/>
      <dgm:t>
        <a:bodyPr/>
        <a:lstStyle/>
        <a:p>
          <a:endParaRPr lang="en-US"/>
        </a:p>
      </dgm:t>
    </dgm:pt>
    <dgm:pt modelId="{F06BA423-6575-2C44-96F0-73C169A3C92A}" type="pres">
      <dgm:prSet presAssocID="{C4022A43-62F5-4D43-95E6-D9C047E317A5}" presName="Name0" presStyleCnt="0">
        <dgm:presLayoutVars>
          <dgm:chMax val="7"/>
          <dgm:chPref val="7"/>
          <dgm:dir/>
        </dgm:presLayoutVars>
      </dgm:prSet>
      <dgm:spPr/>
    </dgm:pt>
    <dgm:pt modelId="{05C6B458-1208-2746-A302-EEE8778C77B3}" type="pres">
      <dgm:prSet presAssocID="{C4022A43-62F5-4D43-95E6-D9C047E317A5}" presName="Name1" presStyleCnt="0"/>
      <dgm:spPr/>
    </dgm:pt>
    <dgm:pt modelId="{BDFB98BF-0FB8-8041-B97A-BCF5F5828F29}" type="pres">
      <dgm:prSet presAssocID="{C4022A43-62F5-4D43-95E6-D9C047E317A5}" presName="cycle" presStyleCnt="0"/>
      <dgm:spPr/>
    </dgm:pt>
    <dgm:pt modelId="{6DEAFB12-E131-A949-86DD-687639E52712}" type="pres">
      <dgm:prSet presAssocID="{C4022A43-62F5-4D43-95E6-D9C047E317A5}" presName="srcNode" presStyleLbl="node1" presStyleIdx="0" presStyleCnt="3"/>
      <dgm:spPr/>
    </dgm:pt>
    <dgm:pt modelId="{22397927-3EE3-974C-8F0E-BFCE2F025CD5}" type="pres">
      <dgm:prSet presAssocID="{C4022A43-62F5-4D43-95E6-D9C047E317A5}" presName="conn" presStyleLbl="parChTrans1D2" presStyleIdx="0" presStyleCnt="1"/>
      <dgm:spPr/>
    </dgm:pt>
    <dgm:pt modelId="{47857DB9-19B3-AA48-A29F-33CFF99AB1EB}" type="pres">
      <dgm:prSet presAssocID="{C4022A43-62F5-4D43-95E6-D9C047E317A5}" presName="extraNode" presStyleLbl="node1" presStyleIdx="0" presStyleCnt="3"/>
      <dgm:spPr/>
    </dgm:pt>
    <dgm:pt modelId="{C80C86FB-2B48-FC4C-9909-307D2B0C2C4C}" type="pres">
      <dgm:prSet presAssocID="{C4022A43-62F5-4D43-95E6-D9C047E317A5}" presName="dstNode" presStyleLbl="node1" presStyleIdx="0" presStyleCnt="3"/>
      <dgm:spPr/>
    </dgm:pt>
    <dgm:pt modelId="{69F7FD52-F607-CE4C-9BCE-FF56296DEB78}" type="pres">
      <dgm:prSet presAssocID="{87A3604D-DB2B-EB42-ABB7-6BB780B06565}" presName="text_1" presStyleLbl="node1" presStyleIdx="0" presStyleCnt="3">
        <dgm:presLayoutVars>
          <dgm:bulletEnabled val="1"/>
        </dgm:presLayoutVars>
      </dgm:prSet>
      <dgm:spPr/>
    </dgm:pt>
    <dgm:pt modelId="{42B4E7CC-57CF-CF4E-806F-B4192320501F}" type="pres">
      <dgm:prSet presAssocID="{87A3604D-DB2B-EB42-ABB7-6BB780B06565}" presName="accent_1" presStyleCnt="0"/>
      <dgm:spPr/>
    </dgm:pt>
    <dgm:pt modelId="{94672BCA-4C46-BB46-A87D-653D2ABF61CE}" type="pres">
      <dgm:prSet presAssocID="{87A3604D-DB2B-EB42-ABB7-6BB780B06565}" presName="accentRepeatNode" presStyleLbl="solidFgAcc1" presStyleIdx="0" presStyleCnt="3"/>
      <dgm:spPr/>
    </dgm:pt>
    <dgm:pt modelId="{745964FD-49A4-9C42-8BFF-99ACB89B1E12}" type="pres">
      <dgm:prSet presAssocID="{E3FD1AF8-2290-094B-B6EF-DBB2B6A01FA5}" presName="text_2" presStyleLbl="node1" presStyleIdx="1" presStyleCnt="3">
        <dgm:presLayoutVars>
          <dgm:bulletEnabled val="1"/>
        </dgm:presLayoutVars>
      </dgm:prSet>
      <dgm:spPr/>
    </dgm:pt>
    <dgm:pt modelId="{7E13C91C-06FC-DF4E-A6E9-458BA14B2152}" type="pres">
      <dgm:prSet presAssocID="{E3FD1AF8-2290-094B-B6EF-DBB2B6A01FA5}" presName="accent_2" presStyleCnt="0"/>
      <dgm:spPr/>
    </dgm:pt>
    <dgm:pt modelId="{63F4E693-E113-4B4C-896D-0D0FA617B23E}" type="pres">
      <dgm:prSet presAssocID="{E3FD1AF8-2290-094B-B6EF-DBB2B6A01FA5}" presName="accentRepeatNode" presStyleLbl="solidFgAcc1" presStyleIdx="1" presStyleCnt="3"/>
      <dgm:spPr/>
    </dgm:pt>
    <dgm:pt modelId="{F1630DF2-74EA-D142-9D2E-43D1123F3DF4}" type="pres">
      <dgm:prSet presAssocID="{2B0379F9-FB53-B847-90EC-EE6FF08768D3}" presName="text_3" presStyleLbl="node1" presStyleIdx="2" presStyleCnt="3">
        <dgm:presLayoutVars>
          <dgm:bulletEnabled val="1"/>
        </dgm:presLayoutVars>
      </dgm:prSet>
      <dgm:spPr/>
    </dgm:pt>
    <dgm:pt modelId="{63A9ADAF-4D0A-5944-A177-2CB3FB2ADB71}" type="pres">
      <dgm:prSet presAssocID="{2B0379F9-FB53-B847-90EC-EE6FF08768D3}" presName="accent_3" presStyleCnt="0"/>
      <dgm:spPr/>
    </dgm:pt>
    <dgm:pt modelId="{A2BF4BF5-E224-2C45-AF17-408C7E34114F}" type="pres">
      <dgm:prSet presAssocID="{2B0379F9-FB53-B847-90EC-EE6FF08768D3}" presName="accentRepeatNode" presStyleLbl="solidFgAcc1" presStyleIdx="2" presStyleCnt="3"/>
      <dgm:spPr/>
    </dgm:pt>
  </dgm:ptLst>
  <dgm:cxnLst>
    <dgm:cxn modelId="{19204807-F78E-6940-A2D3-C570E2EA6883}" srcId="{C4022A43-62F5-4D43-95E6-D9C047E317A5}" destId="{87A3604D-DB2B-EB42-ABB7-6BB780B06565}" srcOrd="0" destOrd="0" parTransId="{F2596D80-CF70-5544-80FC-512A650D029F}" sibTransId="{A58BBB26-5D1D-F14C-A684-7DE0A168CD3C}"/>
    <dgm:cxn modelId="{CC2BDD14-C8E9-E245-99FA-4E87BF295E05}" type="presOf" srcId="{C4022A43-62F5-4D43-95E6-D9C047E317A5}" destId="{F06BA423-6575-2C44-96F0-73C169A3C92A}" srcOrd="0" destOrd="0" presId="urn:microsoft.com/office/officeart/2008/layout/VerticalCurvedList"/>
    <dgm:cxn modelId="{4E72DD66-954D-E94A-9E3A-B2CDF69A0D4B}" type="presOf" srcId="{2B0379F9-FB53-B847-90EC-EE6FF08768D3}" destId="{F1630DF2-74EA-D142-9D2E-43D1123F3DF4}" srcOrd="0" destOrd="0" presId="urn:microsoft.com/office/officeart/2008/layout/VerticalCurvedList"/>
    <dgm:cxn modelId="{A04AD27F-F95E-3445-97F1-3FC69F51454E}" type="presOf" srcId="{E3FD1AF8-2290-094B-B6EF-DBB2B6A01FA5}" destId="{745964FD-49A4-9C42-8BFF-99ACB89B1E12}" srcOrd="0" destOrd="0" presId="urn:microsoft.com/office/officeart/2008/layout/VerticalCurvedList"/>
    <dgm:cxn modelId="{168547A3-D19B-5843-8312-1D8373111DAB}" srcId="{C4022A43-62F5-4D43-95E6-D9C047E317A5}" destId="{2B0379F9-FB53-B847-90EC-EE6FF08768D3}" srcOrd="2" destOrd="0" parTransId="{6C3A71E6-B4A4-0540-A92E-5E9F47A6DAE5}" sibTransId="{12AA6613-0E0A-DA42-8A06-03D9F362DD13}"/>
    <dgm:cxn modelId="{7D62B2BB-7130-2B4F-838C-89F73FF94E8F}" type="presOf" srcId="{87A3604D-DB2B-EB42-ABB7-6BB780B06565}" destId="{69F7FD52-F607-CE4C-9BCE-FF56296DEB78}" srcOrd="0" destOrd="0" presId="urn:microsoft.com/office/officeart/2008/layout/VerticalCurvedList"/>
    <dgm:cxn modelId="{9C3779ED-1850-3546-8494-B0CF3207DBCC}" srcId="{C4022A43-62F5-4D43-95E6-D9C047E317A5}" destId="{E3FD1AF8-2290-094B-B6EF-DBB2B6A01FA5}" srcOrd="1" destOrd="0" parTransId="{E499BA8E-64ED-F14E-9CA9-E4F9DF25E2E0}" sibTransId="{EA76B626-7A30-A04C-9214-947BBF04C7C4}"/>
    <dgm:cxn modelId="{B018E5EF-B1CB-EC4C-8333-3A26075A1162}" type="presOf" srcId="{A58BBB26-5D1D-F14C-A684-7DE0A168CD3C}" destId="{22397927-3EE3-974C-8F0E-BFCE2F025CD5}" srcOrd="0" destOrd="0" presId="urn:microsoft.com/office/officeart/2008/layout/VerticalCurvedList"/>
    <dgm:cxn modelId="{3617F943-4354-764F-802F-15446DECA5BD}" type="presParOf" srcId="{F06BA423-6575-2C44-96F0-73C169A3C92A}" destId="{05C6B458-1208-2746-A302-EEE8778C77B3}" srcOrd="0" destOrd="0" presId="urn:microsoft.com/office/officeart/2008/layout/VerticalCurvedList"/>
    <dgm:cxn modelId="{BC875CA2-1CA5-264B-933A-A84AC9A36AC3}" type="presParOf" srcId="{05C6B458-1208-2746-A302-EEE8778C77B3}" destId="{BDFB98BF-0FB8-8041-B97A-BCF5F5828F29}" srcOrd="0" destOrd="0" presId="urn:microsoft.com/office/officeart/2008/layout/VerticalCurvedList"/>
    <dgm:cxn modelId="{5F6134C6-C270-F043-8FE1-2725235FCC21}" type="presParOf" srcId="{BDFB98BF-0FB8-8041-B97A-BCF5F5828F29}" destId="{6DEAFB12-E131-A949-86DD-687639E52712}" srcOrd="0" destOrd="0" presId="urn:microsoft.com/office/officeart/2008/layout/VerticalCurvedList"/>
    <dgm:cxn modelId="{33EA2D7A-0037-E148-8AA5-37B53A920983}" type="presParOf" srcId="{BDFB98BF-0FB8-8041-B97A-BCF5F5828F29}" destId="{22397927-3EE3-974C-8F0E-BFCE2F025CD5}" srcOrd="1" destOrd="0" presId="urn:microsoft.com/office/officeart/2008/layout/VerticalCurvedList"/>
    <dgm:cxn modelId="{AA230E44-A7ED-C242-821A-17A0A913C3CA}" type="presParOf" srcId="{BDFB98BF-0FB8-8041-B97A-BCF5F5828F29}" destId="{47857DB9-19B3-AA48-A29F-33CFF99AB1EB}" srcOrd="2" destOrd="0" presId="urn:microsoft.com/office/officeart/2008/layout/VerticalCurvedList"/>
    <dgm:cxn modelId="{846D7D14-F1CC-974E-BC2A-86B6A5ABD2E3}" type="presParOf" srcId="{BDFB98BF-0FB8-8041-B97A-BCF5F5828F29}" destId="{C80C86FB-2B48-FC4C-9909-307D2B0C2C4C}" srcOrd="3" destOrd="0" presId="urn:microsoft.com/office/officeart/2008/layout/VerticalCurvedList"/>
    <dgm:cxn modelId="{66E4AB48-D667-8742-8853-7E9312E5D0FD}" type="presParOf" srcId="{05C6B458-1208-2746-A302-EEE8778C77B3}" destId="{69F7FD52-F607-CE4C-9BCE-FF56296DEB78}" srcOrd="1" destOrd="0" presId="urn:microsoft.com/office/officeart/2008/layout/VerticalCurvedList"/>
    <dgm:cxn modelId="{F06BE2CF-8268-2740-8206-8DC954ABC8D4}" type="presParOf" srcId="{05C6B458-1208-2746-A302-EEE8778C77B3}" destId="{42B4E7CC-57CF-CF4E-806F-B4192320501F}" srcOrd="2" destOrd="0" presId="urn:microsoft.com/office/officeart/2008/layout/VerticalCurvedList"/>
    <dgm:cxn modelId="{6D45975C-9972-514A-A04F-3FC4F4155A09}" type="presParOf" srcId="{42B4E7CC-57CF-CF4E-806F-B4192320501F}" destId="{94672BCA-4C46-BB46-A87D-653D2ABF61CE}" srcOrd="0" destOrd="0" presId="urn:microsoft.com/office/officeart/2008/layout/VerticalCurvedList"/>
    <dgm:cxn modelId="{AA81F80B-388F-BB44-8C70-42B9B5A84DE2}" type="presParOf" srcId="{05C6B458-1208-2746-A302-EEE8778C77B3}" destId="{745964FD-49A4-9C42-8BFF-99ACB89B1E12}" srcOrd="3" destOrd="0" presId="urn:microsoft.com/office/officeart/2008/layout/VerticalCurvedList"/>
    <dgm:cxn modelId="{40518AB1-B5A5-1F47-8740-0880961BD801}" type="presParOf" srcId="{05C6B458-1208-2746-A302-EEE8778C77B3}" destId="{7E13C91C-06FC-DF4E-A6E9-458BA14B2152}" srcOrd="4" destOrd="0" presId="urn:microsoft.com/office/officeart/2008/layout/VerticalCurvedList"/>
    <dgm:cxn modelId="{D37B0774-0A4F-AD45-8BFE-CFECF2D68C80}" type="presParOf" srcId="{7E13C91C-06FC-DF4E-A6E9-458BA14B2152}" destId="{63F4E693-E113-4B4C-896D-0D0FA617B23E}" srcOrd="0" destOrd="0" presId="urn:microsoft.com/office/officeart/2008/layout/VerticalCurvedList"/>
    <dgm:cxn modelId="{309EE669-1DE3-E04E-97D1-DA27691AC07E}" type="presParOf" srcId="{05C6B458-1208-2746-A302-EEE8778C77B3}" destId="{F1630DF2-74EA-D142-9D2E-43D1123F3DF4}" srcOrd="5" destOrd="0" presId="urn:microsoft.com/office/officeart/2008/layout/VerticalCurvedList"/>
    <dgm:cxn modelId="{6820E479-6647-D44C-9A80-97B51A339178}" type="presParOf" srcId="{05C6B458-1208-2746-A302-EEE8778C77B3}" destId="{63A9ADAF-4D0A-5944-A177-2CB3FB2ADB71}" srcOrd="6" destOrd="0" presId="urn:microsoft.com/office/officeart/2008/layout/VerticalCurvedList"/>
    <dgm:cxn modelId="{8FA360DE-6959-6E49-A6F6-69661144F9AA}" type="presParOf" srcId="{63A9ADAF-4D0A-5944-A177-2CB3FB2ADB71}" destId="{A2BF4BF5-E224-2C45-AF17-408C7E3411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20C8CB4-73D2-474E-B119-B781549491DD}" type="doc">
      <dgm:prSet loTypeId="urn:microsoft.com/office/officeart/2008/layout/VerticalCurvedList" loCatId="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AC8DB1A-FC2C-6E4B-9A68-0EE6622B9750}">
      <dgm:prSet/>
      <dgm:spPr/>
      <dgm:t>
        <a:bodyPr/>
        <a:lstStyle/>
        <a:p>
          <a:pPr rtl="0"/>
          <a:r>
            <a:rPr lang="en-US" b="1" i="0" dirty="0">
              <a:latin typeface="Calibri Bold"/>
              <a:cs typeface="Comic Sans MS"/>
            </a:rPr>
            <a:t>There are no fertility-sparing treatments of proven effectiveness</a:t>
          </a:r>
        </a:p>
      </dgm:t>
    </dgm:pt>
    <dgm:pt modelId="{600728A9-7658-1A40-BFED-9031AFE39924}" type="parTrans" cxnId="{A5DB851F-CB2B-E040-9421-F969D697B183}">
      <dgm:prSet/>
      <dgm:spPr/>
      <dgm:t>
        <a:bodyPr/>
        <a:lstStyle/>
        <a:p>
          <a:endParaRPr lang="en-US"/>
        </a:p>
      </dgm:t>
    </dgm:pt>
    <dgm:pt modelId="{559BAC26-8457-8746-9007-90857CC83593}" type="sibTrans" cxnId="{A5DB851F-CB2B-E040-9421-F969D697B183}">
      <dgm:prSet/>
      <dgm:spPr/>
      <dgm:t>
        <a:bodyPr/>
        <a:lstStyle/>
        <a:p>
          <a:endParaRPr lang="en-US"/>
        </a:p>
      </dgm:t>
    </dgm:pt>
    <dgm:pt modelId="{FF88884A-9F55-1C46-B4FD-4F77253BB97D}">
      <dgm:prSet/>
      <dgm:spPr/>
      <dgm:t>
        <a:bodyPr/>
        <a:lstStyle/>
        <a:p>
          <a:pPr rtl="0"/>
          <a:r>
            <a:rPr lang="en-US" b="1" i="0" dirty="0">
              <a:latin typeface="Calibri Bold"/>
              <a:cs typeface="Comic Sans MS"/>
            </a:rPr>
            <a:t>Various treatments that have been advocated need testing in large, well-designed, adequately powered studies</a:t>
          </a:r>
        </a:p>
      </dgm:t>
    </dgm:pt>
    <dgm:pt modelId="{53FDAFEE-8F7C-4B4E-816F-0912AEC3084D}" type="parTrans" cxnId="{638C7300-8CD4-584A-B9F7-CF0235F52EA9}">
      <dgm:prSet/>
      <dgm:spPr/>
      <dgm:t>
        <a:bodyPr/>
        <a:lstStyle/>
        <a:p>
          <a:endParaRPr lang="en-US"/>
        </a:p>
      </dgm:t>
    </dgm:pt>
    <dgm:pt modelId="{48501154-4C59-A742-AE65-4FFB8FEBE259}" type="sibTrans" cxnId="{638C7300-8CD4-584A-B9F7-CF0235F52EA9}">
      <dgm:prSet/>
      <dgm:spPr/>
      <dgm:t>
        <a:bodyPr/>
        <a:lstStyle/>
        <a:p>
          <a:endParaRPr lang="en-US"/>
        </a:p>
      </dgm:t>
    </dgm:pt>
    <dgm:pt modelId="{A7DB0052-D6FE-D844-8329-BB548A2831D8}">
      <dgm:prSet/>
      <dgm:spPr/>
      <dgm:t>
        <a:bodyPr/>
        <a:lstStyle/>
        <a:p>
          <a:pPr rtl="0"/>
          <a:r>
            <a:rPr lang="en-US" b="1" i="0" dirty="0">
              <a:latin typeface="Calibri Bold"/>
              <a:cs typeface="Comic Sans MS"/>
            </a:rPr>
            <a:t>More studies are needed to determine its implications on reproductive outcomes, with and without treatment</a:t>
          </a:r>
        </a:p>
      </dgm:t>
    </dgm:pt>
    <dgm:pt modelId="{69D77609-66DD-3246-97A4-65879EF51D4E}" type="parTrans" cxnId="{C42D465F-DAFC-AD47-8DDA-71EB6C39C28E}">
      <dgm:prSet/>
      <dgm:spPr/>
      <dgm:t>
        <a:bodyPr/>
        <a:lstStyle/>
        <a:p>
          <a:endParaRPr lang="en-US"/>
        </a:p>
      </dgm:t>
    </dgm:pt>
    <dgm:pt modelId="{CC76CD3A-6597-CC41-A7EA-AB78247C35D0}" type="sibTrans" cxnId="{C42D465F-DAFC-AD47-8DDA-71EB6C39C28E}">
      <dgm:prSet/>
      <dgm:spPr/>
      <dgm:t>
        <a:bodyPr/>
        <a:lstStyle/>
        <a:p>
          <a:endParaRPr lang="en-US"/>
        </a:p>
      </dgm:t>
    </dgm:pt>
    <dgm:pt modelId="{1EC6CDA6-F891-5646-8623-7A605EE23A64}">
      <dgm:prSet/>
      <dgm:spPr/>
      <dgm:t>
        <a:bodyPr/>
        <a:lstStyle/>
        <a:p>
          <a:pPr rtl="0"/>
          <a:r>
            <a:rPr lang="en-US" b="1" i="0" dirty="0">
              <a:latin typeface="Calibri Bold"/>
              <a:cs typeface="Comic Sans MS"/>
            </a:rPr>
            <a:t>Decreased fertility through involvement of </a:t>
          </a:r>
          <a:r>
            <a:rPr lang="en-US" b="1" i="0" dirty="0" err="1">
              <a:latin typeface="Calibri Bold"/>
              <a:cs typeface="Comic Sans MS"/>
            </a:rPr>
            <a:t>junctional</a:t>
          </a:r>
          <a:r>
            <a:rPr lang="en-US" b="1" i="0" dirty="0">
              <a:latin typeface="Calibri Bold"/>
              <a:cs typeface="Comic Sans MS"/>
            </a:rPr>
            <a:t> zone        </a:t>
          </a:r>
          <a:r>
            <a:rPr lang="en-US" b="1" i="0" dirty="0" err="1">
              <a:latin typeface="Calibri Bold"/>
              <a:cs typeface="Comic Sans MS"/>
            </a:rPr>
            <a:t>Cyto</a:t>
          </a:r>
          <a:r>
            <a:rPr lang="en-US" b="1" i="0" dirty="0">
              <a:latin typeface="Calibri Bold"/>
              <a:cs typeface="Comic Sans MS"/>
            </a:rPr>
            <a:t> reductive treatment results in amelioration of fertility </a:t>
          </a:r>
        </a:p>
      </dgm:t>
    </dgm:pt>
    <dgm:pt modelId="{4B48409E-9C2B-084E-8445-DB416A7FDCCE}" type="parTrans" cxnId="{AE786F7F-54E8-F343-ADF4-17CF01B25CF5}">
      <dgm:prSet/>
      <dgm:spPr/>
      <dgm:t>
        <a:bodyPr/>
        <a:lstStyle/>
        <a:p>
          <a:endParaRPr lang="en-US"/>
        </a:p>
      </dgm:t>
    </dgm:pt>
    <dgm:pt modelId="{74CE066B-234E-604E-A604-E8C1E4F6915A}" type="sibTrans" cxnId="{AE786F7F-54E8-F343-ADF4-17CF01B25CF5}">
      <dgm:prSet/>
      <dgm:spPr/>
      <dgm:t>
        <a:bodyPr/>
        <a:lstStyle/>
        <a:p>
          <a:endParaRPr lang="en-US"/>
        </a:p>
      </dgm:t>
    </dgm:pt>
    <dgm:pt modelId="{3442CD63-0682-2A4A-9B02-CE1E86C7DB4C}" type="pres">
      <dgm:prSet presAssocID="{C20C8CB4-73D2-474E-B119-B781549491DD}" presName="Name0" presStyleCnt="0">
        <dgm:presLayoutVars>
          <dgm:chMax val="7"/>
          <dgm:chPref val="7"/>
          <dgm:dir/>
        </dgm:presLayoutVars>
      </dgm:prSet>
      <dgm:spPr/>
    </dgm:pt>
    <dgm:pt modelId="{201BC9CE-4915-9148-91A6-6F8D9DB870F3}" type="pres">
      <dgm:prSet presAssocID="{C20C8CB4-73D2-474E-B119-B781549491DD}" presName="Name1" presStyleCnt="0"/>
      <dgm:spPr/>
    </dgm:pt>
    <dgm:pt modelId="{9617C9E7-5B91-DE4A-AB3E-8A4BE2BF2978}" type="pres">
      <dgm:prSet presAssocID="{C20C8CB4-73D2-474E-B119-B781549491DD}" presName="cycle" presStyleCnt="0"/>
      <dgm:spPr/>
    </dgm:pt>
    <dgm:pt modelId="{107D29E6-5435-C54C-8029-9D6243276197}" type="pres">
      <dgm:prSet presAssocID="{C20C8CB4-73D2-474E-B119-B781549491DD}" presName="srcNode" presStyleLbl="node1" presStyleIdx="0" presStyleCnt="4"/>
      <dgm:spPr/>
    </dgm:pt>
    <dgm:pt modelId="{0E7A8982-B3B1-1142-BFD4-87EDF330D7B0}" type="pres">
      <dgm:prSet presAssocID="{C20C8CB4-73D2-474E-B119-B781549491DD}" presName="conn" presStyleLbl="parChTrans1D2" presStyleIdx="0" presStyleCnt="1"/>
      <dgm:spPr/>
    </dgm:pt>
    <dgm:pt modelId="{51ABFBF0-B370-A141-98A6-E09859B29467}" type="pres">
      <dgm:prSet presAssocID="{C20C8CB4-73D2-474E-B119-B781549491DD}" presName="extraNode" presStyleLbl="node1" presStyleIdx="0" presStyleCnt="4"/>
      <dgm:spPr/>
    </dgm:pt>
    <dgm:pt modelId="{16D42028-67B2-DD42-AAE9-66C17AD13B4F}" type="pres">
      <dgm:prSet presAssocID="{C20C8CB4-73D2-474E-B119-B781549491DD}" presName="dstNode" presStyleLbl="node1" presStyleIdx="0" presStyleCnt="4"/>
      <dgm:spPr/>
    </dgm:pt>
    <dgm:pt modelId="{9E1BE71E-F525-DE44-A884-9981C252616D}" type="pres">
      <dgm:prSet presAssocID="{8AC8DB1A-FC2C-6E4B-9A68-0EE6622B9750}" presName="text_1" presStyleLbl="node1" presStyleIdx="0" presStyleCnt="4">
        <dgm:presLayoutVars>
          <dgm:bulletEnabled val="1"/>
        </dgm:presLayoutVars>
      </dgm:prSet>
      <dgm:spPr/>
    </dgm:pt>
    <dgm:pt modelId="{75F1EABA-0ECD-AB4D-8DFC-0BE811A7BE51}" type="pres">
      <dgm:prSet presAssocID="{8AC8DB1A-FC2C-6E4B-9A68-0EE6622B9750}" presName="accent_1" presStyleCnt="0"/>
      <dgm:spPr/>
    </dgm:pt>
    <dgm:pt modelId="{AE76D43A-9AAF-1048-A26E-31B811F03EB4}" type="pres">
      <dgm:prSet presAssocID="{8AC8DB1A-FC2C-6E4B-9A68-0EE6622B9750}" presName="accentRepeatNode" presStyleLbl="solidFgAcc1" presStyleIdx="0" presStyleCnt="4"/>
      <dgm:spPr/>
    </dgm:pt>
    <dgm:pt modelId="{C0DF0597-C8A7-0C4D-A95A-42D94A4B9119}" type="pres">
      <dgm:prSet presAssocID="{FF88884A-9F55-1C46-B4FD-4F77253BB97D}" presName="text_2" presStyleLbl="node1" presStyleIdx="1" presStyleCnt="4">
        <dgm:presLayoutVars>
          <dgm:bulletEnabled val="1"/>
        </dgm:presLayoutVars>
      </dgm:prSet>
      <dgm:spPr/>
    </dgm:pt>
    <dgm:pt modelId="{977531D5-B8A9-104F-AC4C-542182D33A04}" type="pres">
      <dgm:prSet presAssocID="{FF88884A-9F55-1C46-B4FD-4F77253BB97D}" presName="accent_2" presStyleCnt="0"/>
      <dgm:spPr/>
    </dgm:pt>
    <dgm:pt modelId="{EF6BE536-FC29-E642-B410-3A89C40E9E97}" type="pres">
      <dgm:prSet presAssocID="{FF88884A-9F55-1C46-B4FD-4F77253BB97D}" presName="accentRepeatNode" presStyleLbl="solidFgAcc1" presStyleIdx="1" presStyleCnt="4"/>
      <dgm:spPr/>
    </dgm:pt>
    <dgm:pt modelId="{10B32B76-5094-5D4E-B7F5-213E36DCF99E}" type="pres">
      <dgm:prSet presAssocID="{A7DB0052-D6FE-D844-8329-BB548A2831D8}" presName="text_3" presStyleLbl="node1" presStyleIdx="2" presStyleCnt="4">
        <dgm:presLayoutVars>
          <dgm:bulletEnabled val="1"/>
        </dgm:presLayoutVars>
      </dgm:prSet>
      <dgm:spPr/>
    </dgm:pt>
    <dgm:pt modelId="{21ED84DC-8B76-CA41-9484-CD8F051EDCC2}" type="pres">
      <dgm:prSet presAssocID="{A7DB0052-D6FE-D844-8329-BB548A2831D8}" presName="accent_3" presStyleCnt="0"/>
      <dgm:spPr/>
    </dgm:pt>
    <dgm:pt modelId="{791D39A7-9EBD-2149-92B6-54DC3E046A41}" type="pres">
      <dgm:prSet presAssocID="{A7DB0052-D6FE-D844-8329-BB548A2831D8}" presName="accentRepeatNode" presStyleLbl="solidFgAcc1" presStyleIdx="2" presStyleCnt="4"/>
      <dgm:spPr/>
    </dgm:pt>
    <dgm:pt modelId="{16849F3D-D2B3-8441-AB41-52781E3651FF}" type="pres">
      <dgm:prSet presAssocID="{1EC6CDA6-F891-5646-8623-7A605EE23A64}" presName="text_4" presStyleLbl="node1" presStyleIdx="3" presStyleCnt="4">
        <dgm:presLayoutVars>
          <dgm:bulletEnabled val="1"/>
        </dgm:presLayoutVars>
      </dgm:prSet>
      <dgm:spPr/>
    </dgm:pt>
    <dgm:pt modelId="{C23EDEB3-8DC9-CB4E-9BF9-24D65D293D37}" type="pres">
      <dgm:prSet presAssocID="{1EC6CDA6-F891-5646-8623-7A605EE23A64}" presName="accent_4" presStyleCnt="0"/>
      <dgm:spPr/>
    </dgm:pt>
    <dgm:pt modelId="{875D09A2-AC1C-594D-8C84-369B6E646054}" type="pres">
      <dgm:prSet presAssocID="{1EC6CDA6-F891-5646-8623-7A605EE23A64}" presName="accentRepeatNode" presStyleLbl="solidFgAcc1" presStyleIdx="3" presStyleCnt="4"/>
      <dgm:spPr/>
    </dgm:pt>
  </dgm:ptLst>
  <dgm:cxnLst>
    <dgm:cxn modelId="{638C7300-8CD4-584A-B9F7-CF0235F52EA9}" srcId="{C20C8CB4-73D2-474E-B119-B781549491DD}" destId="{FF88884A-9F55-1C46-B4FD-4F77253BB97D}" srcOrd="1" destOrd="0" parTransId="{53FDAFEE-8F7C-4B4E-816F-0912AEC3084D}" sibTransId="{48501154-4C59-A742-AE65-4FFB8FEBE259}"/>
    <dgm:cxn modelId="{A5DB851F-CB2B-E040-9421-F969D697B183}" srcId="{C20C8CB4-73D2-474E-B119-B781549491DD}" destId="{8AC8DB1A-FC2C-6E4B-9A68-0EE6622B9750}" srcOrd="0" destOrd="0" parTransId="{600728A9-7658-1A40-BFED-9031AFE39924}" sibTransId="{559BAC26-8457-8746-9007-90857CC83593}"/>
    <dgm:cxn modelId="{09B37123-B723-A947-BD34-B2D7A484C302}" type="presOf" srcId="{A7DB0052-D6FE-D844-8329-BB548A2831D8}" destId="{10B32B76-5094-5D4E-B7F5-213E36DCF99E}" srcOrd="0" destOrd="0" presId="urn:microsoft.com/office/officeart/2008/layout/VerticalCurvedList"/>
    <dgm:cxn modelId="{FCE49342-BAC6-B24E-A77F-E2D922EE4F71}" type="presOf" srcId="{8AC8DB1A-FC2C-6E4B-9A68-0EE6622B9750}" destId="{9E1BE71E-F525-DE44-A884-9981C252616D}" srcOrd="0" destOrd="0" presId="urn:microsoft.com/office/officeart/2008/layout/VerticalCurvedList"/>
    <dgm:cxn modelId="{77878253-394C-3C46-BA0B-639705F7DA32}" type="presOf" srcId="{FF88884A-9F55-1C46-B4FD-4F77253BB97D}" destId="{C0DF0597-C8A7-0C4D-A95A-42D94A4B9119}" srcOrd="0" destOrd="0" presId="urn:microsoft.com/office/officeart/2008/layout/VerticalCurvedList"/>
    <dgm:cxn modelId="{C42D465F-DAFC-AD47-8DDA-71EB6C39C28E}" srcId="{C20C8CB4-73D2-474E-B119-B781549491DD}" destId="{A7DB0052-D6FE-D844-8329-BB548A2831D8}" srcOrd="2" destOrd="0" parTransId="{69D77609-66DD-3246-97A4-65879EF51D4E}" sibTransId="{CC76CD3A-6597-CC41-A7EA-AB78247C35D0}"/>
    <dgm:cxn modelId="{1E041B6A-9770-0640-8EA1-2B7263057EA5}" type="presOf" srcId="{1EC6CDA6-F891-5646-8623-7A605EE23A64}" destId="{16849F3D-D2B3-8441-AB41-52781E3651FF}" srcOrd="0" destOrd="0" presId="urn:microsoft.com/office/officeart/2008/layout/VerticalCurvedList"/>
    <dgm:cxn modelId="{AE786F7F-54E8-F343-ADF4-17CF01B25CF5}" srcId="{C20C8CB4-73D2-474E-B119-B781549491DD}" destId="{1EC6CDA6-F891-5646-8623-7A605EE23A64}" srcOrd="3" destOrd="0" parTransId="{4B48409E-9C2B-084E-8445-DB416A7FDCCE}" sibTransId="{74CE066B-234E-604E-A604-E8C1E4F6915A}"/>
    <dgm:cxn modelId="{2D142CBB-1E2D-DD4E-BB23-BDB750C6B95C}" type="presOf" srcId="{559BAC26-8457-8746-9007-90857CC83593}" destId="{0E7A8982-B3B1-1142-BFD4-87EDF330D7B0}" srcOrd="0" destOrd="0" presId="urn:microsoft.com/office/officeart/2008/layout/VerticalCurvedList"/>
    <dgm:cxn modelId="{B7269AF9-E167-004A-B7FD-DB895DD09614}" type="presOf" srcId="{C20C8CB4-73D2-474E-B119-B781549491DD}" destId="{3442CD63-0682-2A4A-9B02-CE1E86C7DB4C}" srcOrd="0" destOrd="0" presId="urn:microsoft.com/office/officeart/2008/layout/VerticalCurvedList"/>
    <dgm:cxn modelId="{721872AF-975A-6643-8104-3660BD2BE82F}" type="presParOf" srcId="{3442CD63-0682-2A4A-9B02-CE1E86C7DB4C}" destId="{201BC9CE-4915-9148-91A6-6F8D9DB870F3}" srcOrd="0" destOrd="0" presId="urn:microsoft.com/office/officeart/2008/layout/VerticalCurvedList"/>
    <dgm:cxn modelId="{A7F29197-1CE7-224B-A80A-FBAE3F673E0D}" type="presParOf" srcId="{201BC9CE-4915-9148-91A6-6F8D9DB870F3}" destId="{9617C9E7-5B91-DE4A-AB3E-8A4BE2BF2978}" srcOrd="0" destOrd="0" presId="urn:microsoft.com/office/officeart/2008/layout/VerticalCurvedList"/>
    <dgm:cxn modelId="{C615835D-B4EA-6B4C-8AB6-1ECE7CF4AE8E}" type="presParOf" srcId="{9617C9E7-5B91-DE4A-AB3E-8A4BE2BF2978}" destId="{107D29E6-5435-C54C-8029-9D6243276197}" srcOrd="0" destOrd="0" presId="urn:microsoft.com/office/officeart/2008/layout/VerticalCurvedList"/>
    <dgm:cxn modelId="{BE801AEF-B847-7145-AA7A-72027BE8D47D}" type="presParOf" srcId="{9617C9E7-5B91-DE4A-AB3E-8A4BE2BF2978}" destId="{0E7A8982-B3B1-1142-BFD4-87EDF330D7B0}" srcOrd="1" destOrd="0" presId="urn:microsoft.com/office/officeart/2008/layout/VerticalCurvedList"/>
    <dgm:cxn modelId="{EA4EAB8C-5D14-AA4C-B0E0-8D90D18EAB9E}" type="presParOf" srcId="{9617C9E7-5B91-DE4A-AB3E-8A4BE2BF2978}" destId="{51ABFBF0-B370-A141-98A6-E09859B29467}" srcOrd="2" destOrd="0" presId="urn:microsoft.com/office/officeart/2008/layout/VerticalCurvedList"/>
    <dgm:cxn modelId="{7B484208-310C-E948-B381-0115C5BCF7B9}" type="presParOf" srcId="{9617C9E7-5B91-DE4A-AB3E-8A4BE2BF2978}" destId="{16D42028-67B2-DD42-AAE9-66C17AD13B4F}" srcOrd="3" destOrd="0" presId="urn:microsoft.com/office/officeart/2008/layout/VerticalCurvedList"/>
    <dgm:cxn modelId="{9A9F0CDC-695B-E040-8E34-62151CDAF1FE}" type="presParOf" srcId="{201BC9CE-4915-9148-91A6-6F8D9DB870F3}" destId="{9E1BE71E-F525-DE44-A884-9981C252616D}" srcOrd="1" destOrd="0" presId="urn:microsoft.com/office/officeart/2008/layout/VerticalCurvedList"/>
    <dgm:cxn modelId="{C463238F-4C3F-234F-B2DD-DAD383E8EE00}" type="presParOf" srcId="{201BC9CE-4915-9148-91A6-6F8D9DB870F3}" destId="{75F1EABA-0ECD-AB4D-8DFC-0BE811A7BE51}" srcOrd="2" destOrd="0" presId="urn:microsoft.com/office/officeart/2008/layout/VerticalCurvedList"/>
    <dgm:cxn modelId="{F2BDD0DB-304E-704A-8C8B-6695D595B8E3}" type="presParOf" srcId="{75F1EABA-0ECD-AB4D-8DFC-0BE811A7BE51}" destId="{AE76D43A-9AAF-1048-A26E-31B811F03EB4}" srcOrd="0" destOrd="0" presId="urn:microsoft.com/office/officeart/2008/layout/VerticalCurvedList"/>
    <dgm:cxn modelId="{5ADB2620-A0CA-E942-BC66-8040CC6DA328}" type="presParOf" srcId="{201BC9CE-4915-9148-91A6-6F8D9DB870F3}" destId="{C0DF0597-C8A7-0C4D-A95A-42D94A4B9119}" srcOrd="3" destOrd="0" presId="urn:microsoft.com/office/officeart/2008/layout/VerticalCurvedList"/>
    <dgm:cxn modelId="{F2AC3AE3-B2B0-1846-A398-6CE578488520}" type="presParOf" srcId="{201BC9CE-4915-9148-91A6-6F8D9DB870F3}" destId="{977531D5-B8A9-104F-AC4C-542182D33A04}" srcOrd="4" destOrd="0" presId="urn:microsoft.com/office/officeart/2008/layout/VerticalCurvedList"/>
    <dgm:cxn modelId="{31DC6629-CBD8-1B44-8FFE-7ABA7A418A31}" type="presParOf" srcId="{977531D5-B8A9-104F-AC4C-542182D33A04}" destId="{EF6BE536-FC29-E642-B410-3A89C40E9E97}" srcOrd="0" destOrd="0" presId="urn:microsoft.com/office/officeart/2008/layout/VerticalCurvedList"/>
    <dgm:cxn modelId="{184F6A93-F3D9-4444-BDFA-05FB4BC7F42A}" type="presParOf" srcId="{201BC9CE-4915-9148-91A6-6F8D9DB870F3}" destId="{10B32B76-5094-5D4E-B7F5-213E36DCF99E}" srcOrd="5" destOrd="0" presId="urn:microsoft.com/office/officeart/2008/layout/VerticalCurvedList"/>
    <dgm:cxn modelId="{0F019337-CBBC-A240-BFBA-070CBB6CC2C3}" type="presParOf" srcId="{201BC9CE-4915-9148-91A6-6F8D9DB870F3}" destId="{21ED84DC-8B76-CA41-9484-CD8F051EDCC2}" srcOrd="6" destOrd="0" presId="urn:microsoft.com/office/officeart/2008/layout/VerticalCurvedList"/>
    <dgm:cxn modelId="{7CC9B5CF-3AA8-6842-93B9-B39FD5AD8005}" type="presParOf" srcId="{21ED84DC-8B76-CA41-9484-CD8F051EDCC2}" destId="{791D39A7-9EBD-2149-92B6-54DC3E046A41}" srcOrd="0" destOrd="0" presId="urn:microsoft.com/office/officeart/2008/layout/VerticalCurvedList"/>
    <dgm:cxn modelId="{917A4980-1DCC-A546-9555-527330948FA9}" type="presParOf" srcId="{201BC9CE-4915-9148-91A6-6F8D9DB870F3}" destId="{16849F3D-D2B3-8441-AB41-52781E3651FF}" srcOrd="7" destOrd="0" presId="urn:microsoft.com/office/officeart/2008/layout/VerticalCurvedList"/>
    <dgm:cxn modelId="{D5EA717C-B0AC-464C-B1AB-8C8D3A52F49B}" type="presParOf" srcId="{201BC9CE-4915-9148-91A6-6F8D9DB870F3}" destId="{C23EDEB3-8DC9-CB4E-9BF9-24D65D293D37}" srcOrd="8" destOrd="0" presId="urn:microsoft.com/office/officeart/2008/layout/VerticalCurvedList"/>
    <dgm:cxn modelId="{0232241A-520A-6D4C-8D73-11F1357EB07D}" type="presParOf" srcId="{C23EDEB3-8DC9-CB4E-9BF9-24D65D293D37}" destId="{875D09A2-AC1C-594D-8C84-369B6E6460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ABFB8A-F970-B743-A395-963C99428E13}" type="doc">
      <dgm:prSet loTypeId="urn:microsoft.com/office/officeart/2005/8/layout/cycle3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408360-170D-7C46-923C-2F87C261AE86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Has possible association with </a:t>
          </a:r>
          <a:endParaRPr lang="en-US" dirty="0">
            <a:solidFill>
              <a:srgbClr val="C00000"/>
            </a:solidFill>
          </a:endParaRPr>
        </a:p>
      </dgm:t>
    </dgm:pt>
    <dgm:pt modelId="{1BC6DAA0-8422-A843-8F48-8010C5034AC7}" type="parTrans" cxnId="{3FB88F5F-9868-9C48-9598-8C20E859946A}">
      <dgm:prSet/>
      <dgm:spPr/>
      <dgm:t>
        <a:bodyPr/>
        <a:lstStyle/>
        <a:p>
          <a:endParaRPr lang="en-US"/>
        </a:p>
      </dgm:t>
    </dgm:pt>
    <dgm:pt modelId="{9EE3AC61-B470-AF43-AAC6-D992C9573B7B}" type="sibTrans" cxnId="{3FB88F5F-9868-9C48-9598-8C20E859946A}">
      <dgm:prSet/>
      <dgm:spPr/>
      <dgm:t>
        <a:bodyPr/>
        <a:lstStyle/>
        <a:p>
          <a:endParaRPr lang="en-US"/>
        </a:p>
      </dgm:t>
    </dgm:pt>
    <dgm:pt modelId="{A2594A6C-8DE7-CA44-A0FF-912489B86ED9}">
      <dgm:prSet phldrT="[Text]"/>
      <dgm:spPr/>
      <dgm:t>
        <a:bodyPr/>
        <a:lstStyle/>
        <a:p>
          <a:r>
            <a:rPr lang="en-US" b="1" dirty="0"/>
            <a:t>subfertility</a:t>
          </a:r>
          <a:endParaRPr lang="en-US" dirty="0"/>
        </a:p>
      </dgm:t>
    </dgm:pt>
    <dgm:pt modelId="{C0B407FB-A8E2-0447-B694-F696EB4D9EF6}" type="parTrans" cxnId="{FC3B2002-50A9-434E-AEFC-2EE5C8ADA7F2}">
      <dgm:prSet/>
      <dgm:spPr/>
      <dgm:t>
        <a:bodyPr/>
        <a:lstStyle/>
        <a:p>
          <a:endParaRPr lang="en-US"/>
        </a:p>
      </dgm:t>
    </dgm:pt>
    <dgm:pt modelId="{5FC8EA3B-4D59-AD4E-B73E-FAFC526D8881}" type="sibTrans" cxnId="{FC3B2002-50A9-434E-AEFC-2EE5C8ADA7F2}">
      <dgm:prSet/>
      <dgm:spPr/>
      <dgm:t>
        <a:bodyPr/>
        <a:lstStyle/>
        <a:p>
          <a:endParaRPr lang="en-US"/>
        </a:p>
      </dgm:t>
    </dgm:pt>
    <dgm:pt modelId="{3BAA0D5A-55BE-B945-9F77-A9BEBA71422E}">
      <dgm:prSet phldrT="[Text]"/>
      <dgm:spPr/>
      <dgm:t>
        <a:bodyPr/>
        <a:lstStyle/>
        <a:p>
          <a:r>
            <a:rPr lang="en-US" b="1" dirty="0"/>
            <a:t>dysmenorrhea</a:t>
          </a:r>
          <a:endParaRPr lang="en-US" dirty="0"/>
        </a:p>
      </dgm:t>
    </dgm:pt>
    <dgm:pt modelId="{4B36DCD0-AE29-1649-938B-0C047736D763}" type="parTrans" cxnId="{935E47F4-C786-F249-ACF2-931B789F9907}">
      <dgm:prSet/>
      <dgm:spPr/>
      <dgm:t>
        <a:bodyPr/>
        <a:lstStyle/>
        <a:p>
          <a:endParaRPr lang="en-US"/>
        </a:p>
      </dgm:t>
    </dgm:pt>
    <dgm:pt modelId="{25E71F08-73EC-D24C-A395-D6F53DF8F268}" type="sibTrans" cxnId="{935E47F4-C786-F249-ACF2-931B789F9907}">
      <dgm:prSet/>
      <dgm:spPr/>
      <dgm:t>
        <a:bodyPr/>
        <a:lstStyle/>
        <a:p>
          <a:endParaRPr lang="en-US"/>
        </a:p>
      </dgm:t>
    </dgm:pt>
    <dgm:pt modelId="{C2797251-037C-9B4B-BB61-D885D7128827}">
      <dgm:prSet phldrT="[Text]"/>
      <dgm:spPr/>
      <dgm:t>
        <a:bodyPr/>
        <a:lstStyle/>
        <a:p>
          <a:r>
            <a:rPr lang="en-US" b="1" dirty="0"/>
            <a:t>pain</a:t>
          </a:r>
          <a:endParaRPr lang="en-US" dirty="0"/>
        </a:p>
      </dgm:t>
    </dgm:pt>
    <dgm:pt modelId="{20D40D5A-BE6C-6746-9738-1943191B9672}" type="parTrans" cxnId="{5D18618C-6F6C-3F45-9284-984A159680B8}">
      <dgm:prSet/>
      <dgm:spPr/>
      <dgm:t>
        <a:bodyPr/>
        <a:lstStyle/>
        <a:p>
          <a:endParaRPr lang="en-US"/>
        </a:p>
      </dgm:t>
    </dgm:pt>
    <dgm:pt modelId="{6CD7EA79-DDE1-4F43-A7A4-FF25E0E2AC7A}" type="sibTrans" cxnId="{5D18618C-6F6C-3F45-9284-984A159680B8}">
      <dgm:prSet/>
      <dgm:spPr/>
      <dgm:t>
        <a:bodyPr/>
        <a:lstStyle/>
        <a:p>
          <a:endParaRPr lang="en-US"/>
        </a:p>
      </dgm:t>
    </dgm:pt>
    <dgm:pt modelId="{9D003685-98F8-A14E-A96C-549841D61BDA}">
      <dgm:prSet phldrT="[Text]"/>
      <dgm:spPr/>
      <dgm:t>
        <a:bodyPr/>
        <a:lstStyle/>
        <a:p>
          <a:r>
            <a:rPr lang="en-US" b="1" dirty="0"/>
            <a:t>menorrhagia</a:t>
          </a:r>
          <a:endParaRPr lang="en-US" dirty="0"/>
        </a:p>
      </dgm:t>
    </dgm:pt>
    <dgm:pt modelId="{EA6E66CF-7CB9-2742-A264-CB725C5784D6}" type="parTrans" cxnId="{E21E758C-507D-534D-A155-F1EE95E89745}">
      <dgm:prSet/>
      <dgm:spPr/>
      <dgm:t>
        <a:bodyPr/>
        <a:lstStyle/>
        <a:p>
          <a:endParaRPr lang="en-US"/>
        </a:p>
      </dgm:t>
    </dgm:pt>
    <dgm:pt modelId="{A280750E-188F-F844-8F7E-7067C173F113}" type="sibTrans" cxnId="{E21E758C-507D-534D-A155-F1EE95E89745}">
      <dgm:prSet/>
      <dgm:spPr/>
      <dgm:t>
        <a:bodyPr/>
        <a:lstStyle/>
        <a:p>
          <a:endParaRPr lang="en-US"/>
        </a:p>
      </dgm:t>
    </dgm:pt>
    <dgm:pt modelId="{0E6A9174-8786-1E43-AF38-CE753246DBC9}">
      <dgm:prSet phldrT="[Text]"/>
      <dgm:spPr/>
      <dgm:t>
        <a:bodyPr/>
        <a:lstStyle/>
        <a:p>
          <a:r>
            <a:rPr lang="en-US" b="1" dirty="0"/>
            <a:t>early pregnancy loss </a:t>
          </a:r>
          <a:endParaRPr lang="en-US" dirty="0"/>
        </a:p>
      </dgm:t>
    </dgm:pt>
    <dgm:pt modelId="{E66C2A5F-6079-4941-AB04-A5D92CC66F1C}" type="parTrans" cxnId="{9A7DC8DE-FE2F-7247-A27C-845B1229A651}">
      <dgm:prSet/>
      <dgm:spPr/>
      <dgm:t>
        <a:bodyPr/>
        <a:lstStyle/>
        <a:p>
          <a:endParaRPr lang="en-US"/>
        </a:p>
      </dgm:t>
    </dgm:pt>
    <dgm:pt modelId="{44D9EE20-25BF-004B-BCA3-E4BCCA2FAEA3}" type="sibTrans" cxnId="{9A7DC8DE-FE2F-7247-A27C-845B1229A651}">
      <dgm:prSet/>
      <dgm:spPr/>
      <dgm:t>
        <a:bodyPr/>
        <a:lstStyle/>
        <a:p>
          <a:endParaRPr lang="en-US"/>
        </a:p>
      </dgm:t>
    </dgm:pt>
    <dgm:pt modelId="{924A3054-E7ED-3840-8236-152712B32A2E}" type="pres">
      <dgm:prSet presAssocID="{9AABFB8A-F970-B743-A395-963C99428E13}" presName="Name0" presStyleCnt="0">
        <dgm:presLayoutVars>
          <dgm:dir/>
          <dgm:resizeHandles val="exact"/>
        </dgm:presLayoutVars>
      </dgm:prSet>
      <dgm:spPr/>
    </dgm:pt>
    <dgm:pt modelId="{C0C8CAA8-7EB6-774A-B0D6-88787542809F}" type="pres">
      <dgm:prSet presAssocID="{9AABFB8A-F970-B743-A395-963C99428E13}" presName="cycle" presStyleCnt="0"/>
      <dgm:spPr/>
    </dgm:pt>
    <dgm:pt modelId="{C3347FED-F716-A143-BACA-EDCD5A3BEC7C}" type="pres">
      <dgm:prSet presAssocID="{3F408360-170D-7C46-923C-2F87C261AE86}" presName="nodeFirstNode" presStyleLbl="node1" presStyleIdx="0" presStyleCnt="6">
        <dgm:presLayoutVars>
          <dgm:bulletEnabled val="1"/>
        </dgm:presLayoutVars>
      </dgm:prSet>
      <dgm:spPr/>
    </dgm:pt>
    <dgm:pt modelId="{5059F06D-AF14-7648-81F9-C0A890F9A859}" type="pres">
      <dgm:prSet presAssocID="{9EE3AC61-B470-AF43-AAC6-D992C9573B7B}" presName="sibTransFirstNode" presStyleLbl="bgShp" presStyleIdx="0" presStyleCnt="1"/>
      <dgm:spPr/>
    </dgm:pt>
    <dgm:pt modelId="{DAA07F39-DC21-B446-B486-A5F63B375F4A}" type="pres">
      <dgm:prSet presAssocID="{A2594A6C-8DE7-CA44-A0FF-912489B86ED9}" presName="nodeFollowingNodes" presStyleLbl="node1" presStyleIdx="1" presStyleCnt="6">
        <dgm:presLayoutVars>
          <dgm:bulletEnabled val="1"/>
        </dgm:presLayoutVars>
      </dgm:prSet>
      <dgm:spPr/>
    </dgm:pt>
    <dgm:pt modelId="{E9D0B485-7C8F-774B-8A97-6A38DBD64A96}" type="pres">
      <dgm:prSet presAssocID="{3BAA0D5A-55BE-B945-9F77-A9BEBA71422E}" presName="nodeFollowingNodes" presStyleLbl="node1" presStyleIdx="2" presStyleCnt="6">
        <dgm:presLayoutVars>
          <dgm:bulletEnabled val="1"/>
        </dgm:presLayoutVars>
      </dgm:prSet>
      <dgm:spPr/>
    </dgm:pt>
    <dgm:pt modelId="{ED7619D3-AC0C-7143-9DD8-59F3378D503F}" type="pres">
      <dgm:prSet presAssocID="{C2797251-037C-9B4B-BB61-D885D7128827}" presName="nodeFollowingNodes" presStyleLbl="node1" presStyleIdx="3" presStyleCnt="6">
        <dgm:presLayoutVars>
          <dgm:bulletEnabled val="1"/>
        </dgm:presLayoutVars>
      </dgm:prSet>
      <dgm:spPr/>
    </dgm:pt>
    <dgm:pt modelId="{C13C42B8-9B87-9B47-BA9E-1AEF3D60C6D5}" type="pres">
      <dgm:prSet presAssocID="{9D003685-98F8-A14E-A96C-549841D61BDA}" presName="nodeFollowingNodes" presStyleLbl="node1" presStyleIdx="4" presStyleCnt="6">
        <dgm:presLayoutVars>
          <dgm:bulletEnabled val="1"/>
        </dgm:presLayoutVars>
      </dgm:prSet>
      <dgm:spPr/>
    </dgm:pt>
    <dgm:pt modelId="{D44F9069-28F0-8C46-BD14-9962DFDC3826}" type="pres">
      <dgm:prSet presAssocID="{0E6A9174-8786-1E43-AF38-CE753246DBC9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FC3B2002-50A9-434E-AEFC-2EE5C8ADA7F2}" srcId="{9AABFB8A-F970-B743-A395-963C99428E13}" destId="{A2594A6C-8DE7-CA44-A0FF-912489B86ED9}" srcOrd="1" destOrd="0" parTransId="{C0B407FB-A8E2-0447-B694-F696EB4D9EF6}" sibTransId="{5FC8EA3B-4D59-AD4E-B73E-FAFC526D8881}"/>
    <dgm:cxn modelId="{4AE9B004-1B2A-AE42-AE25-4536D12BD7E8}" type="presOf" srcId="{9AABFB8A-F970-B743-A395-963C99428E13}" destId="{924A3054-E7ED-3840-8236-152712B32A2E}" srcOrd="0" destOrd="0" presId="urn:microsoft.com/office/officeart/2005/8/layout/cycle3"/>
    <dgm:cxn modelId="{7D09C821-EFD1-4545-AD9B-A109B1A20834}" type="presOf" srcId="{9EE3AC61-B470-AF43-AAC6-D992C9573B7B}" destId="{5059F06D-AF14-7648-81F9-C0A890F9A859}" srcOrd="0" destOrd="0" presId="urn:microsoft.com/office/officeart/2005/8/layout/cycle3"/>
    <dgm:cxn modelId="{6EA20E4D-D175-9D45-8D68-D3B6149027F4}" type="presOf" srcId="{3BAA0D5A-55BE-B945-9F77-A9BEBA71422E}" destId="{E9D0B485-7C8F-774B-8A97-6A38DBD64A96}" srcOrd="0" destOrd="0" presId="urn:microsoft.com/office/officeart/2005/8/layout/cycle3"/>
    <dgm:cxn modelId="{3FB88F5F-9868-9C48-9598-8C20E859946A}" srcId="{9AABFB8A-F970-B743-A395-963C99428E13}" destId="{3F408360-170D-7C46-923C-2F87C261AE86}" srcOrd="0" destOrd="0" parTransId="{1BC6DAA0-8422-A843-8F48-8010C5034AC7}" sibTransId="{9EE3AC61-B470-AF43-AAC6-D992C9573B7B}"/>
    <dgm:cxn modelId="{5D18618C-6F6C-3F45-9284-984A159680B8}" srcId="{9AABFB8A-F970-B743-A395-963C99428E13}" destId="{C2797251-037C-9B4B-BB61-D885D7128827}" srcOrd="3" destOrd="0" parTransId="{20D40D5A-BE6C-6746-9738-1943191B9672}" sibTransId="{6CD7EA79-DDE1-4F43-A7A4-FF25E0E2AC7A}"/>
    <dgm:cxn modelId="{E21E758C-507D-534D-A155-F1EE95E89745}" srcId="{9AABFB8A-F970-B743-A395-963C99428E13}" destId="{9D003685-98F8-A14E-A96C-549841D61BDA}" srcOrd="4" destOrd="0" parTransId="{EA6E66CF-7CB9-2742-A264-CB725C5784D6}" sibTransId="{A280750E-188F-F844-8F7E-7067C173F113}"/>
    <dgm:cxn modelId="{EA8EB7C2-CC36-AC44-A248-CE2C68101C15}" type="presOf" srcId="{3F408360-170D-7C46-923C-2F87C261AE86}" destId="{C3347FED-F716-A143-BACA-EDCD5A3BEC7C}" srcOrd="0" destOrd="0" presId="urn:microsoft.com/office/officeart/2005/8/layout/cycle3"/>
    <dgm:cxn modelId="{9A7DC8DE-FE2F-7247-A27C-845B1229A651}" srcId="{9AABFB8A-F970-B743-A395-963C99428E13}" destId="{0E6A9174-8786-1E43-AF38-CE753246DBC9}" srcOrd="5" destOrd="0" parTransId="{E66C2A5F-6079-4941-AB04-A5D92CC66F1C}" sibTransId="{44D9EE20-25BF-004B-BCA3-E4BCCA2FAEA3}"/>
    <dgm:cxn modelId="{F8B118E3-7852-0E47-9E43-839297DE8484}" type="presOf" srcId="{0E6A9174-8786-1E43-AF38-CE753246DBC9}" destId="{D44F9069-28F0-8C46-BD14-9962DFDC3826}" srcOrd="0" destOrd="0" presId="urn:microsoft.com/office/officeart/2005/8/layout/cycle3"/>
    <dgm:cxn modelId="{5CC16BE4-E35A-FA4F-85E5-78BF735D0ED4}" type="presOf" srcId="{C2797251-037C-9B4B-BB61-D885D7128827}" destId="{ED7619D3-AC0C-7143-9DD8-59F3378D503F}" srcOrd="0" destOrd="0" presId="urn:microsoft.com/office/officeart/2005/8/layout/cycle3"/>
    <dgm:cxn modelId="{230D41ED-6F18-2148-888B-FD1DAAA7DE6E}" type="presOf" srcId="{A2594A6C-8DE7-CA44-A0FF-912489B86ED9}" destId="{DAA07F39-DC21-B446-B486-A5F63B375F4A}" srcOrd="0" destOrd="0" presId="urn:microsoft.com/office/officeart/2005/8/layout/cycle3"/>
    <dgm:cxn modelId="{015C16F1-AA02-284E-9DDC-80DC852FAD35}" type="presOf" srcId="{9D003685-98F8-A14E-A96C-549841D61BDA}" destId="{C13C42B8-9B87-9B47-BA9E-1AEF3D60C6D5}" srcOrd="0" destOrd="0" presId="urn:microsoft.com/office/officeart/2005/8/layout/cycle3"/>
    <dgm:cxn modelId="{935E47F4-C786-F249-ACF2-931B789F9907}" srcId="{9AABFB8A-F970-B743-A395-963C99428E13}" destId="{3BAA0D5A-55BE-B945-9F77-A9BEBA71422E}" srcOrd="2" destOrd="0" parTransId="{4B36DCD0-AE29-1649-938B-0C047736D763}" sibTransId="{25E71F08-73EC-D24C-A395-D6F53DF8F268}"/>
    <dgm:cxn modelId="{63E06DA6-7B4B-AB45-8718-C38DA88E059F}" type="presParOf" srcId="{924A3054-E7ED-3840-8236-152712B32A2E}" destId="{C0C8CAA8-7EB6-774A-B0D6-88787542809F}" srcOrd="0" destOrd="0" presId="urn:microsoft.com/office/officeart/2005/8/layout/cycle3"/>
    <dgm:cxn modelId="{14ACF510-6B5E-C84D-905B-A028AB88A34B}" type="presParOf" srcId="{C0C8CAA8-7EB6-774A-B0D6-88787542809F}" destId="{C3347FED-F716-A143-BACA-EDCD5A3BEC7C}" srcOrd="0" destOrd="0" presId="urn:microsoft.com/office/officeart/2005/8/layout/cycle3"/>
    <dgm:cxn modelId="{AD38C15A-692F-DA44-85CB-CDFF88FD1DA0}" type="presParOf" srcId="{C0C8CAA8-7EB6-774A-B0D6-88787542809F}" destId="{5059F06D-AF14-7648-81F9-C0A890F9A859}" srcOrd="1" destOrd="0" presId="urn:microsoft.com/office/officeart/2005/8/layout/cycle3"/>
    <dgm:cxn modelId="{D81BBFFA-7690-1940-B08E-ED5DE6E26470}" type="presParOf" srcId="{C0C8CAA8-7EB6-774A-B0D6-88787542809F}" destId="{DAA07F39-DC21-B446-B486-A5F63B375F4A}" srcOrd="2" destOrd="0" presId="urn:microsoft.com/office/officeart/2005/8/layout/cycle3"/>
    <dgm:cxn modelId="{8B0B1E07-04F2-4047-9064-CE51CC918DE5}" type="presParOf" srcId="{C0C8CAA8-7EB6-774A-B0D6-88787542809F}" destId="{E9D0B485-7C8F-774B-8A97-6A38DBD64A96}" srcOrd="3" destOrd="0" presId="urn:microsoft.com/office/officeart/2005/8/layout/cycle3"/>
    <dgm:cxn modelId="{F8743F56-00B0-C54E-89C5-D5A332B59A3B}" type="presParOf" srcId="{C0C8CAA8-7EB6-774A-B0D6-88787542809F}" destId="{ED7619D3-AC0C-7143-9DD8-59F3378D503F}" srcOrd="4" destOrd="0" presId="urn:microsoft.com/office/officeart/2005/8/layout/cycle3"/>
    <dgm:cxn modelId="{4CCDB75A-C2B9-8040-95B6-FDC2F07766B1}" type="presParOf" srcId="{C0C8CAA8-7EB6-774A-B0D6-88787542809F}" destId="{C13C42B8-9B87-9B47-BA9E-1AEF3D60C6D5}" srcOrd="5" destOrd="0" presId="urn:microsoft.com/office/officeart/2005/8/layout/cycle3"/>
    <dgm:cxn modelId="{A38B8A78-4973-3349-AF82-A48ADD92F084}" type="presParOf" srcId="{C0C8CAA8-7EB6-774A-B0D6-88787542809F}" destId="{D44F9069-28F0-8C46-BD14-9962DFDC382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2C3586-C55E-654D-9E45-863F81D9355A}" type="doc">
      <dgm:prSet loTypeId="urn:microsoft.com/office/officeart/2005/8/layout/vList6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98CCFA-5133-5246-844B-484193A76E42}">
      <dgm:prSet phldrT="[Text]" custT="1"/>
      <dgm:spPr/>
      <dgm:t>
        <a:bodyPr/>
        <a:lstStyle/>
        <a:p>
          <a:r>
            <a:rPr lang="en-US" sz="2800" b="1" i="0" dirty="0">
              <a:solidFill>
                <a:srgbClr val="000090"/>
              </a:solidFill>
              <a:latin typeface="Calibri Bold"/>
              <a:cs typeface="Comic Sans MS"/>
            </a:rPr>
            <a:t>Anatomical characteristics</a:t>
          </a:r>
          <a:br>
            <a:rPr lang="en-US" sz="2800" b="1" i="0" dirty="0">
              <a:solidFill>
                <a:srgbClr val="000090"/>
              </a:solidFill>
              <a:latin typeface="Calibri Bold"/>
              <a:cs typeface="Comic Sans MS"/>
            </a:rPr>
          </a:br>
          <a:endParaRPr lang="en-US" sz="2800" b="1" i="0" dirty="0">
            <a:solidFill>
              <a:srgbClr val="000090"/>
            </a:solidFill>
            <a:latin typeface="Calibri Bold"/>
            <a:cs typeface="Comic Sans MS"/>
          </a:endParaRPr>
        </a:p>
      </dgm:t>
    </dgm:pt>
    <dgm:pt modelId="{0861DA23-82AF-B940-AF9E-C0B3D412FE94}" type="parTrans" cxnId="{7DA1EBC1-62A1-B744-B635-5FCD3E42537D}">
      <dgm:prSet/>
      <dgm:spPr/>
      <dgm:t>
        <a:bodyPr/>
        <a:lstStyle/>
        <a:p>
          <a:endParaRPr lang="en-US"/>
        </a:p>
      </dgm:t>
    </dgm:pt>
    <dgm:pt modelId="{2A3B5F1D-1098-EF47-969B-7871939F37E2}" type="sibTrans" cxnId="{7DA1EBC1-62A1-B744-B635-5FCD3E42537D}">
      <dgm:prSet/>
      <dgm:spPr/>
      <dgm:t>
        <a:bodyPr/>
        <a:lstStyle/>
        <a:p>
          <a:endParaRPr lang="en-US"/>
        </a:p>
      </dgm:t>
    </dgm:pt>
    <dgm:pt modelId="{170CA4A0-9EF9-E143-A0C7-726D56C3B14C}">
      <dgm:prSet phldrT="[Text]"/>
      <dgm:spPr/>
      <dgm:t>
        <a:bodyPr/>
        <a:lstStyle/>
        <a:p>
          <a:r>
            <a:rPr lang="en-US" b="1" i="0" dirty="0">
              <a:latin typeface="Calibri Bold"/>
              <a:cs typeface="Comic Sans MS"/>
            </a:rPr>
            <a:t>Uterine zone: outer myometrium, inner myometrium, </a:t>
          </a:r>
          <a:r>
            <a:rPr lang="en-US" b="1" i="0" dirty="0" err="1">
              <a:latin typeface="Calibri Bold"/>
              <a:cs typeface="Comic Sans MS"/>
            </a:rPr>
            <a:t>junctional</a:t>
          </a:r>
          <a:r>
            <a:rPr lang="en-US" b="1" i="0" dirty="0">
              <a:latin typeface="Calibri Bold"/>
              <a:cs typeface="Comic Sans MS"/>
            </a:rPr>
            <a:t> zone myometrium, endometrium </a:t>
          </a:r>
        </a:p>
      </dgm:t>
    </dgm:pt>
    <dgm:pt modelId="{0AE339C4-CCA3-4949-9A0D-D7B605AD4A64}" type="parTrans" cxnId="{96629B7D-919B-824E-AA28-A03552497B4B}">
      <dgm:prSet/>
      <dgm:spPr/>
      <dgm:t>
        <a:bodyPr/>
        <a:lstStyle/>
        <a:p>
          <a:endParaRPr lang="en-US"/>
        </a:p>
      </dgm:t>
    </dgm:pt>
    <dgm:pt modelId="{9062C1A7-1573-C24A-A44A-A27C78B877C4}" type="sibTrans" cxnId="{96629B7D-919B-824E-AA28-A03552497B4B}">
      <dgm:prSet/>
      <dgm:spPr/>
      <dgm:t>
        <a:bodyPr/>
        <a:lstStyle/>
        <a:p>
          <a:endParaRPr lang="en-US"/>
        </a:p>
      </dgm:t>
    </dgm:pt>
    <dgm:pt modelId="{3B86DCE1-CD10-CB4C-8ABA-5E9FB74420C9}">
      <dgm:prSet phldrT="[Text]" custT="1"/>
      <dgm:spPr/>
      <dgm:t>
        <a:bodyPr/>
        <a:lstStyle/>
        <a:p>
          <a:r>
            <a:rPr lang="en-US" sz="2800" b="1" i="0" dirty="0">
              <a:solidFill>
                <a:srgbClr val="000090"/>
              </a:solidFill>
              <a:latin typeface="Calibri Bold"/>
              <a:cs typeface="Comic Sans MS"/>
            </a:rPr>
            <a:t>Histological characteristics</a:t>
          </a:r>
          <a:br>
            <a:rPr lang="en-US" sz="2800" b="1" i="0" dirty="0">
              <a:solidFill>
                <a:srgbClr val="000090"/>
              </a:solidFill>
              <a:latin typeface="Calibri Bold"/>
              <a:cs typeface="Comic Sans MS"/>
            </a:rPr>
          </a:br>
          <a:endParaRPr lang="en-US" sz="2800" b="1" i="0" dirty="0">
            <a:solidFill>
              <a:srgbClr val="000090"/>
            </a:solidFill>
            <a:latin typeface="Calibri Bold"/>
            <a:cs typeface="Comic Sans MS"/>
          </a:endParaRPr>
        </a:p>
      </dgm:t>
    </dgm:pt>
    <dgm:pt modelId="{57DFEF2E-99DA-9D40-9DC6-39590615E7F0}" type="parTrans" cxnId="{72E54704-D2AD-5C40-AEF6-D099ABA59D3E}">
      <dgm:prSet/>
      <dgm:spPr/>
      <dgm:t>
        <a:bodyPr/>
        <a:lstStyle/>
        <a:p>
          <a:endParaRPr lang="en-US"/>
        </a:p>
      </dgm:t>
    </dgm:pt>
    <dgm:pt modelId="{B3F8B551-FA2D-CA44-B6A9-8D88EFF78C2F}" type="sibTrans" cxnId="{72E54704-D2AD-5C40-AEF6-D099ABA59D3E}">
      <dgm:prSet/>
      <dgm:spPr/>
      <dgm:t>
        <a:bodyPr/>
        <a:lstStyle/>
        <a:p>
          <a:endParaRPr lang="en-US"/>
        </a:p>
      </dgm:t>
    </dgm:pt>
    <dgm:pt modelId="{FFE48F03-BB2A-1546-B392-8F50567FCC1D}">
      <dgm:prSet phldrT="[Text]"/>
      <dgm:spPr/>
      <dgm:t>
        <a:bodyPr/>
        <a:lstStyle/>
        <a:p>
          <a:r>
            <a:rPr lang="en-US" b="1" i="0" dirty="0">
              <a:latin typeface="Calibri Bold"/>
              <a:cs typeface="Comic Sans MS"/>
            </a:rPr>
            <a:t>Variant: cystic, predominantly </a:t>
          </a:r>
          <a:r>
            <a:rPr lang="en-US" b="1" i="0" dirty="0" err="1">
              <a:latin typeface="Calibri Bold"/>
              <a:cs typeface="Comic Sans MS"/>
            </a:rPr>
            <a:t>grandular</a:t>
          </a:r>
          <a:r>
            <a:rPr lang="en-US" b="1" i="0" dirty="0">
              <a:latin typeface="Calibri Bold"/>
              <a:cs typeface="Comic Sans MS"/>
            </a:rPr>
            <a:t>/muscular, atypical </a:t>
          </a:r>
        </a:p>
      </dgm:t>
    </dgm:pt>
    <dgm:pt modelId="{85E85EC8-007C-A143-90A1-4CE4B30D2685}" type="parTrans" cxnId="{BE97200E-DB84-DA45-9C78-EEB08D5C72E7}">
      <dgm:prSet/>
      <dgm:spPr/>
      <dgm:t>
        <a:bodyPr/>
        <a:lstStyle/>
        <a:p>
          <a:endParaRPr lang="en-US"/>
        </a:p>
      </dgm:t>
    </dgm:pt>
    <dgm:pt modelId="{1ACAEFB0-F052-0549-8204-4935F3B37EC5}" type="sibTrans" cxnId="{BE97200E-DB84-DA45-9C78-EEB08D5C72E7}">
      <dgm:prSet/>
      <dgm:spPr/>
      <dgm:t>
        <a:bodyPr/>
        <a:lstStyle/>
        <a:p>
          <a:endParaRPr lang="en-US"/>
        </a:p>
      </dgm:t>
    </dgm:pt>
    <dgm:pt modelId="{94CA7F00-88F1-9E4F-B0AE-DE1241EB45E6}">
      <dgm:prSet/>
      <dgm:spPr/>
      <dgm:t>
        <a:bodyPr/>
        <a:lstStyle/>
        <a:p>
          <a:r>
            <a:rPr lang="en-US" b="1" i="0" dirty="0">
              <a:solidFill>
                <a:srgbClr val="660066"/>
              </a:solidFill>
              <a:latin typeface="Calibri Bold"/>
              <a:cs typeface="Comic Sans MS"/>
            </a:rPr>
            <a:t>Location: anterior wall, posterior wall, fundus, lateral wall</a:t>
          </a:r>
        </a:p>
      </dgm:t>
    </dgm:pt>
    <dgm:pt modelId="{73D3B112-BA6B-9249-8E8E-98DDA4635500}" type="parTrans" cxnId="{974169E3-E064-C648-91A6-ECB733DE60BE}">
      <dgm:prSet/>
      <dgm:spPr/>
      <dgm:t>
        <a:bodyPr/>
        <a:lstStyle/>
        <a:p>
          <a:endParaRPr lang="en-US"/>
        </a:p>
      </dgm:t>
    </dgm:pt>
    <dgm:pt modelId="{02A2729B-BD0E-1B40-B808-C465BF94AD97}" type="sibTrans" cxnId="{974169E3-E064-C648-91A6-ECB733DE60BE}">
      <dgm:prSet/>
      <dgm:spPr/>
      <dgm:t>
        <a:bodyPr/>
        <a:lstStyle/>
        <a:p>
          <a:endParaRPr lang="en-US"/>
        </a:p>
      </dgm:t>
    </dgm:pt>
    <dgm:pt modelId="{DFE8610E-2957-CA4B-976B-B70D2911A973}">
      <dgm:prSet/>
      <dgm:spPr/>
      <dgm:t>
        <a:bodyPr/>
        <a:lstStyle/>
        <a:p>
          <a:r>
            <a:rPr lang="en-US" b="1" i="0" dirty="0">
              <a:latin typeface="Calibri Bold"/>
              <a:cs typeface="Comic Sans MS"/>
            </a:rPr>
            <a:t> Infiltration: depth of disease </a:t>
          </a:r>
        </a:p>
      </dgm:t>
    </dgm:pt>
    <dgm:pt modelId="{8FE5FC66-0BE0-9E46-A427-6AFD68A63C55}" type="parTrans" cxnId="{59A55EC0-9194-844D-8729-C07EDDF0F8EC}">
      <dgm:prSet/>
      <dgm:spPr/>
      <dgm:t>
        <a:bodyPr/>
        <a:lstStyle/>
        <a:p>
          <a:endParaRPr lang="en-US"/>
        </a:p>
      </dgm:t>
    </dgm:pt>
    <dgm:pt modelId="{F7098750-0DE4-DE46-A775-18AF35EE6EE4}" type="sibTrans" cxnId="{59A55EC0-9194-844D-8729-C07EDDF0F8EC}">
      <dgm:prSet/>
      <dgm:spPr/>
      <dgm:t>
        <a:bodyPr/>
        <a:lstStyle/>
        <a:p>
          <a:endParaRPr lang="en-US"/>
        </a:p>
      </dgm:t>
    </dgm:pt>
    <dgm:pt modelId="{99ABBDF5-2122-1B49-9AB1-769AFBD78CAC}">
      <dgm:prSet/>
      <dgm:spPr/>
      <dgm:t>
        <a:bodyPr/>
        <a:lstStyle/>
        <a:p>
          <a:r>
            <a:rPr lang="en-US" b="1" i="0" dirty="0">
              <a:solidFill>
                <a:srgbClr val="660066"/>
              </a:solidFill>
              <a:latin typeface="Calibri Bold"/>
              <a:cs typeface="Comic Sans MS"/>
            </a:rPr>
            <a:t>Pattern – Diffuse, localized </a:t>
          </a:r>
        </a:p>
      </dgm:t>
    </dgm:pt>
    <dgm:pt modelId="{F2C3703A-C174-F745-B9F1-FD1B242B9A18}" type="parTrans" cxnId="{3241CCF6-9CB0-FD45-BA3C-2F8F37072C36}">
      <dgm:prSet/>
      <dgm:spPr/>
      <dgm:t>
        <a:bodyPr/>
        <a:lstStyle/>
        <a:p>
          <a:endParaRPr lang="en-US"/>
        </a:p>
      </dgm:t>
    </dgm:pt>
    <dgm:pt modelId="{24110F16-DA63-5D46-B2E6-B1DCA0A8A5D8}" type="sibTrans" cxnId="{3241CCF6-9CB0-FD45-BA3C-2F8F37072C36}">
      <dgm:prSet/>
      <dgm:spPr/>
      <dgm:t>
        <a:bodyPr/>
        <a:lstStyle/>
        <a:p>
          <a:endParaRPr lang="en-US"/>
        </a:p>
      </dgm:t>
    </dgm:pt>
    <dgm:pt modelId="{A2A1568C-9A4F-1A4F-A1AF-4C8CD604EE7A}">
      <dgm:prSet/>
      <dgm:spPr/>
      <dgm:t>
        <a:bodyPr/>
        <a:lstStyle/>
        <a:p>
          <a:r>
            <a:rPr lang="en-US" b="1" i="0" dirty="0">
              <a:latin typeface="Calibri Bold"/>
              <a:cs typeface="Comic Sans MS"/>
            </a:rPr>
            <a:t>Others?</a:t>
          </a:r>
          <a:br>
            <a:rPr lang="en-US" b="1" i="0" dirty="0">
              <a:latin typeface="Calibri Bold"/>
              <a:cs typeface="Comic Sans MS"/>
            </a:rPr>
          </a:br>
          <a:r>
            <a:rPr lang="en-US" b="1" i="0" dirty="0">
              <a:latin typeface="Calibri Bold"/>
              <a:cs typeface="Comic Sans MS"/>
            </a:rPr>
            <a:t>– Extra‐uterine lesions (endometriosis, adhesions </a:t>
          </a:r>
          <a:r>
            <a:rPr lang="en-US" b="1" i="0" dirty="0" err="1">
              <a:latin typeface="Calibri Bold"/>
              <a:cs typeface="Comic Sans MS"/>
            </a:rPr>
            <a:t>etc</a:t>
          </a:r>
          <a:r>
            <a:rPr lang="en-US" b="1" i="0" dirty="0">
              <a:latin typeface="Calibri Bold"/>
              <a:cs typeface="Comic Sans MS"/>
            </a:rPr>
            <a:t>) </a:t>
          </a:r>
        </a:p>
      </dgm:t>
    </dgm:pt>
    <dgm:pt modelId="{DF6E119E-3286-CD4B-8C84-23D27D011C1E}" type="parTrans" cxnId="{A6F0489E-9B6E-E746-8B9E-037FEB255744}">
      <dgm:prSet/>
      <dgm:spPr/>
      <dgm:t>
        <a:bodyPr/>
        <a:lstStyle/>
        <a:p>
          <a:endParaRPr lang="en-US"/>
        </a:p>
      </dgm:t>
    </dgm:pt>
    <dgm:pt modelId="{7EEA0D5D-1AF5-0646-B713-DED1AFC11E5D}" type="sibTrans" cxnId="{A6F0489E-9B6E-E746-8B9E-037FEB255744}">
      <dgm:prSet/>
      <dgm:spPr/>
      <dgm:t>
        <a:bodyPr/>
        <a:lstStyle/>
        <a:p>
          <a:endParaRPr lang="en-US"/>
        </a:p>
      </dgm:t>
    </dgm:pt>
    <dgm:pt modelId="{D56F6D50-26AC-4744-88D8-46CBC55CCAD8}" type="pres">
      <dgm:prSet presAssocID="{152C3586-C55E-654D-9E45-863F81D9355A}" presName="Name0" presStyleCnt="0">
        <dgm:presLayoutVars>
          <dgm:dir/>
          <dgm:animLvl val="lvl"/>
          <dgm:resizeHandles/>
        </dgm:presLayoutVars>
      </dgm:prSet>
      <dgm:spPr/>
    </dgm:pt>
    <dgm:pt modelId="{DA20CEB1-CF0F-2849-8580-6759AFA68CAC}" type="pres">
      <dgm:prSet presAssocID="{CC98CCFA-5133-5246-844B-484193A76E42}" presName="linNode" presStyleCnt="0"/>
      <dgm:spPr/>
    </dgm:pt>
    <dgm:pt modelId="{30595733-2531-9C48-9B2E-445DC7642522}" type="pres">
      <dgm:prSet presAssocID="{CC98CCFA-5133-5246-844B-484193A76E42}" presName="parentShp" presStyleLbl="node1" presStyleIdx="0" presStyleCnt="2">
        <dgm:presLayoutVars>
          <dgm:bulletEnabled val="1"/>
        </dgm:presLayoutVars>
      </dgm:prSet>
      <dgm:spPr/>
    </dgm:pt>
    <dgm:pt modelId="{25E7D3FB-903C-074E-A8F4-A14280F1875E}" type="pres">
      <dgm:prSet presAssocID="{CC98CCFA-5133-5246-844B-484193A76E42}" presName="childShp" presStyleLbl="bgAccFollowNode1" presStyleIdx="0" presStyleCnt="2">
        <dgm:presLayoutVars>
          <dgm:bulletEnabled val="1"/>
        </dgm:presLayoutVars>
      </dgm:prSet>
      <dgm:spPr/>
    </dgm:pt>
    <dgm:pt modelId="{F876B8D4-4872-3440-B1B5-ED8471BAEA6B}" type="pres">
      <dgm:prSet presAssocID="{2A3B5F1D-1098-EF47-969B-7871939F37E2}" presName="spacing" presStyleCnt="0"/>
      <dgm:spPr/>
    </dgm:pt>
    <dgm:pt modelId="{E9749688-4D28-D74A-952E-336EA19AC123}" type="pres">
      <dgm:prSet presAssocID="{3B86DCE1-CD10-CB4C-8ABA-5E9FB74420C9}" presName="linNode" presStyleCnt="0"/>
      <dgm:spPr/>
    </dgm:pt>
    <dgm:pt modelId="{140068F7-6F09-014E-BFD1-311DD48E52EF}" type="pres">
      <dgm:prSet presAssocID="{3B86DCE1-CD10-CB4C-8ABA-5E9FB74420C9}" presName="parentShp" presStyleLbl="node1" presStyleIdx="1" presStyleCnt="2">
        <dgm:presLayoutVars>
          <dgm:bulletEnabled val="1"/>
        </dgm:presLayoutVars>
      </dgm:prSet>
      <dgm:spPr/>
    </dgm:pt>
    <dgm:pt modelId="{9CF6FCD8-A556-F741-B60C-2DCAE7440D6C}" type="pres">
      <dgm:prSet presAssocID="{3B86DCE1-CD10-CB4C-8ABA-5E9FB74420C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2E54704-D2AD-5C40-AEF6-D099ABA59D3E}" srcId="{152C3586-C55E-654D-9E45-863F81D9355A}" destId="{3B86DCE1-CD10-CB4C-8ABA-5E9FB74420C9}" srcOrd="1" destOrd="0" parTransId="{57DFEF2E-99DA-9D40-9DC6-39590615E7F0}" sibTransId="{B3F8B551-FA2D-CA44-B6A9-8D88EFF78C2F}"/>
    <dgm:cxn modelId="{BE97200E-DB84-DA45-9C78-EEB08D5C72E7}" srcId="{3B86DCE1-CD10-CB4C-8ABA-5E9FB74420C9}" destId="{FFE48F03-BB2A-1546-B392-8F50567FCC1D}" srcOrd="0" destOrd="0" parTransId="{85E85EC8-007C-A143-90A1-4CE4B30D2685}" sibTransId="{1ACAEFB0-F052-0549-8204-4935F3B37EC5}"/>
    <dgm:cxn modelId="{B5CE321F-173B-7441-BA16-F771E38B0C4F}" type="presOf" srcId="{99ABBDF5-2122-1B49-9AB1-769AFBD78CAC}" destId="{9CF6FCD8-A556-F741-B60C-2DCAE7440D6C}" srcOrd="0" destOrd="1" presId="urn:microsoft.com/office/officeart/2005/8/layout/vList6"/>
    <dgm:cxn modelId="{E591F934-9C4B-7A4C-B231-CA9F0DAFEE60}" type="presOf" srcId="{CC98CCFA-5133-5246-844B-484193A76E42}" destId="{30595733-2531-9C48-9B2E-445DC7642522}" srcOrd="0" destOrd="0" presId="urn:microsoft.com/office/officeart/2005/8/layout/vList6"/>
    <dgm:cxn modelId="{7A54EC40-DC1C-DC4A-9E7A-E0F5CC1E7569}" type="presOf" srcId="{152C3586-C55E-654D-9E45-863F81D9355A}" destId="{D56F6D50-26AC-4744-88D8-46CBC55CCAD8}" srcOrd="0" destOrd="0" presId="urn:microsoft.com/office/officeart/2005/8/layout/vList6"/>
    <dgm:cxn modelId="{96629B7D-919B-824E-AA28-A03552497B4B}" srcId="{CC98CCFA-5133-5246-844B-484193A76E42}" destId="{170CA4A0-9EF9-E143-A0C7-726D56C3B14C}" srcOrd="0" destOrd="0" parTransId="{0AE339C4-CCA3-4949-9A0D-D7B605AD4A64}" sibTransId="{9062C1A7-1573-C24A-A44A-A27C78B877C4}"/>
    <dgm:cxn modelId="{804ABC7F-5CD0-B14D-91FD-A76CE2638D00}" type="presOf" srcId="{DFE8610E-2957-CA4B-976B-B70D2911A973}" destId="{25E7D3FB-903C-074E-A8F4-A14280F1875E}" srcOrd="0" destOrd="2" presId="urn:microsoft.com/office/officeart/2005/8/layout/vList6"/>
    <dgm:cxn modelId="{0CE91C9E-D561-E344-AD70-FBD30F7528AD}" type="presOf" srcId="{94CA7F00-88F1-9E4F-B0AE-DE1241EB45E6}" destId="{25E7D3FB-903C-074E-A8F4-A14280F1875E}" srcOrd="0" destOrd="1" presId="urn:microsoft.com/office/officeart/2005/8/layout/vList6"/>
    <dgm:cxn modelId="{A6F0489E-9B6E-E746-8B9E-037FEB255744}" srcId="{3B86DCE1-CD10-CB4C-8ABA-5E9FB74420C9}" destId="{A2A1568C-9A4F-1A4F-A1AF-4C8CD604EE7A}" srcOrd="2" destOrd="0" parTransId="{DF6E119E-3286-CD4B-8C84-23D27D011C1E}" sibTransId="{7EEA0D5D-1AF5-0646-B713-DED1AFC11E5D}"/>
    <dgm:cxn modelId="{A92B0FAE-355D-934F-A4DA-E671E713B6AF}" type="presOf" srcId="{3B86DCE1-CD10-CB4C-8ABA-5E9FB74420C9}" destId="{140068F7-6F09-014E-BFD1-311DD48E52EF}" srcOrd="0" destOrd="0" presId="urn:microsoft.com/office/officeart/2005/8/layout/vList6"/>
    <dgm:cxn modelId="{B32782BF-B69A-F748-94C0-6064642FF394}" type="presOf" srcId="{FFE48F03-BB2A-1546-B392-8F50567FCC1D}" destId="{9CF6FCD8-A556-F741-B60C-2DCAE7440D6C}" srcOrd="0" destOrd="0" presId="urn:microsoft.com/office/officeart/2005/8/layout/vList6"/>
    <dgm:cxn modelId="{59A55EC0-9194-844D-8729-C07EDDF0F8EC}" srcId="{CC98CCFA-5133-5246-844B-484193A76E42}" destId="{DFE8610E-2957-CA4B-976B-B70D2911A973}" srcOrd="2" destOrd="0" parTransId="{8FE5FC66-0BE0-9E46-A427-6AFD68A63C55}" sibTransId="{F7098750-0DE4-DE46-A775-18AF35EE6EE4}"/>
    <dgm:cxn modelId="{7DA1EBC1-62A1-B744-B635-5FCD3E42537D}" srcId="{152C3586-C55E-654D-9E45-863F81D9355A}" destId="{CC98CCFA-5133-5246-844B-484193A76E42}" srcOrd="0" destOrd="0" parTransId="{0861DA23-82AF-B940-AF9E-C0B3D412FE94}" sibTransId="{2A3B5F1D-1098-EF47-969B-7871939F37E2}"/>
    <dgm:cxn modelId="{E74DE9CB-DB44-4E43-A1AF-D249287B7DFD}" type="presOf" srcId="{170CA4A0-9EF9-E143-A0C7-726D56C3B14C}" destId="{25E7D3FB-903C-074E-A8F4-A14280F1875E}" srcOrd="0" destOrd="0" presId="urn:microsoft.com/office/officeart/2005/8/layout/vList6"/>
    <dgm:cxn modelId="{974169E3-E064-C648-91A6-ECB733DE60BE}" srcId="{CC98CCFA-5133-5246-844B-484193A76E42}" destId="{94CA7F00-88F1-9E4F-B0AE-DE1241EB45E6}" srcOrd="1" destOrd="0" parTransId="{73D3B112-BA6B-9249-8E8E-98DDA4635500}" sibTransId="{02A2729B-BD0E-1B40-B808-C465BF94AD97}"/>
    <dgm:cxn modelId="{A70BC7F4-1365-7945-AD8E-97C48BAF98F0}" type="presOf" srcId="{A2A1568C-9A4F-1A4F-A1AF-4C8CD604EE7A}" destId="{9CF6FCD8-A556-F741-B60C-2DCAE7440D6C}" srcOrd="0" destOrd="2" presId="urn:microsoft.com/office/officeart/2005/8/layout/vList6"/>
    <dgm:cxn modelId="{3241CCF6-9CB0-FD45-BA3C-2F8F37072C36}" srcId="{3B86DCE1-CD10-CB4C-8ABA-5E9FB74420C9}" destId="{99ABBDF5-2122-1B49-9AB1-769AFBD78CAC}" srcOrd="1" destOrd="0" parTransId="{F2C3703A-C174-F745-B9F1-FD1B242B9A18}" sibTransId="{24110F16-DA63-5D46-B2E6-B1DCA0A8A5D8}"/>
    <dgm:cxn modelId="{7DDAEE56-5B81-944F-835E-3A41E35038E5}" type="presParOf" srcId="{D56F6D50-26AC-4744-88D8-46CBC55CCAD8}" destId="{DA20CEB1-CF0F-2849-8580-6759AFA68CAC}" srcOrd="0" destOrd="0" presId="urn:microsoft.com/office/officeart/2005/8/layout/vList6"/>
    <dgm:cxn modelId="{A2BDDD53-B461-B447-B0FA-51129CE7B7BF}" type="presParOf" srcId="{DA20CEB1-CF0F-2849-8580-6759AFA68CAC}" destId="{30595733-2531-9C48-9B2E-445DC7642522}" srcOrd="0" destOrd="0" presId="urn:microsoft.com/office/officeart/2005/8/layout/vList6"/>
    <dgm:cxn modelId="{F22F1647-ACDD-5141-A2A8-83867F044AE8}" type="presParOf" srcId="{DA20CEB1-CF0F-2849-8580-6759AFA68CAC}" destId="{25E7D3FB-903C-074E-A8F4-A14280F1875E}" srcOrd="1" destOrd="0" presId="urn:microsoft.com/office/officeart/2005/8/layout/vList6"/>
    <dgm:cxn modelId="{DFD362C1-AC4C-2B4A-84F9-FC582E2EF4BB}" type="presParOf" srcId="{D56F6D50-26AC-4744-88D8-46CBC55CCAD8}" destId="{F876B8D4-4872-3440-B1B5-ED8471BAEA6B}" srcOrd="1" destOrd="0" presId="urn:microsoft.com/office/officeart/2005/8/layout/vList6"/>
    <dgm:cxn modelId="{51A9AEC1-F45F-E541-9C0A-6A9E5CB9C447}" type="presParOf" srcId="{D56F6D50-26AC-4744-88D8-46CBC55CCAD8}" destId="{E9749688-4D28-D74A-952E-336EA19AC123}" srcOrd="2" destOrd="0" presId="urn:microsoft.com/office/officeart/2005/8/layout/vList6"/>
    <dgm:cxn modelId="{006C2771-6AE3-864C-909E-F6206F4EBA44}" type="presParOf" srcId="{E9749688-4D28-D74A-952E-336EA19AC123}" destId="{140068F7-6F09-014E-BFD1-311DD48E52EF}" srcOrd="0" destOrd="0" presId="urn:microsoft.com/office/officeart/2005/8/layout/vList6"/>
    <dgm:cxn modelId="{CD2F14D0-3AF8-454E-B8D5-16B9ADE80327}" type="presParOf" srcId="{E9749688-4D28-D74A-952E-336EA19AC123}" destId="{9CF6FCD8-A556-F741-B60C-2DCAE7440D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86ADAF-5972-BE48-A342-E6D485DF78EA}" type="doc">
      <dgm:prSet loTypeId="urn:microsoft.com/office/officeart/2005/8/layout/matrix1" loCatId="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B50BD7E-D8C8-974B-AEFA-F5B2333C7AA0}">
      <dgm:prSet phldrT="[Text]" custT="1"/>
      <dgm:spPr/>
      <dgm:t>
        <a:bodyPr/>
        <a:lstStyle/>
        <a:p>
          <a:endParaRPr lang="en-US" sz="2400" b="1" dirty="0">
            <a:solidFill>
              <a:srgbClr val="800000"/>
            </a:solidFill>
          </a:endParaRPr>
        </a:p>
        <a:p>
          <a:r>
            <a:rPr lang="en-US" sz="2400" b="1" dirty="0">
              <a:solidFill>
                <a:srgbClr val="800000"/>
              </a:solidFill>
            </a:rPr>
            <a:t>Four subtypes of adenomyosis assessed by magnetic resonance imaging and their specification </a:t>
          </a:r>
          <a:br>
            <a:rPr lang="en-US" sz="2400" dirty="0"/>
          </a:br>
          <a:endParaRPr lang="en-US" sz="2400" dirty="0"/>
        </a:p>
      </dgm:t>
    </dgm:pt>
    <dgm:pt modelId="{DE5244A5-A972-FD49-B1ED-3067350F5B11}" type="parTrans" cxnId="{CFED87DF-93DE-4148-8344-6A28D8DCFB29}">
      <dgm:prSet/>
      <dgm:spPr/>
      <dgm:t>
        <a:bodyPr/>
        <a:lstStyle/>
        <a:p>
          <a:endParaRPr lang="en-US"/>
        </a:p>
      </dgm:t>
    </dgm:pt>
    <dgm:pt modelId="{22DB32AB-8841-404F-82C9-F51754CA200C}" type="sibTrans" cxnId="{CFED87DF-93DE-4148-8344-6A28D8DCFB29}">
      <dgm:prSet/>
      <dgm:spPr/>
      <dgm:t>
        <a:bodyPr/>
        <a:lstStyle/>
        <a:p>
          <a:endParaRPr lang="en-US"/>
        </a:p>
      </dgm:t>
    </dgm:pt>
    <dgm:pt modelId="{9E77BFA0-C9E5-1A49-AF7D-705C78A8FA0C}">
      <dgm:prSet phldrT="[Text]"/>
      <dgm:spPr/>
      <dgm:t>
        <a:bodyPr/>
        <a:lstStyle/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>
              <a:solidFill>
                <a:srgbClr val="FF0000"/>
              </a:solidFill>
              <a:latin typeface="Calibri Bold"/>
              <a:cs typeface="Comic Sans MS"/>
            </a:rPr>
            <a:t>Subtype I</a:t>
          </a:r>
          <a:r>
            <a:rPr lang="en-US" b="1" dirty="0">
              <a:latin typeface="Calibri Bold"/>
              <a:cs typeface="Comic Sans MS"/>
            </a:rPr>
            <a:t>: Direct endometrial invasion </a:t>
          </a:r>
        </a:p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>
              <a:latin typeface="Calibri Bold"/>
              <a:cs typeface="Comic Sans MS"/>
            </a:rPr>
            <a:t>Disruption of the endometrial‐myometrial barrier </a:t>
          </a:r>
        </a:p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>
              <a:latin typeface="Calibri Bold"/>
              <a:cs typeface="Comic Sans MS"/>
            </a:rPr>
            <a:t>Traumatic damage of the barrier (curettage) </a:t>
          </a:r>
        </a:p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>
              <a:latin typeface="Calibri Bold"/>
              <a:cs typeface="Comic Sans MS"/>
            </a:rPr>
            <a:t>Disruption of the barrier during normal pregnancy by the trophoblastic invasion</a:t>
          </a:r>
        </a:p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>
              <a:latin typeface="Calibri Bold"/>
              <a:cs typeface="Comic Sans MS"/>
            </a:rPr>
            <a:t>In nulliparous women other mechanisms could underlie to this disruption that could consequently affect implantation? </a:t>
          </a:r>
          <a:endParaRPr lang="en-US" dirty="0"/>
        </a:p>
      </dgm:t>
    </dgm:pt>
    <dgm:pt modelId="{31FF2461-4254-BF4F-8977-F1AEDB90B5E2}" type="parTrans" cxnId="{C1D10493-9235-854A-9B23-0D120BF850EF}">
      <dgm:prSet/>
      <dgm:spPr/>
      <dgm:t>
        <a:bodyPr/>
        <a:lstStyle/>
        <a:p>
          <a:endParaRPr lang="en-US"/>
        </a:p>
      </dgm:t>
    </dgm:pt>
    <dgm:pt modelId="{1CCFAE9C-7DE8-A349-8D20-65BB977F8691}" type="sibTrans" cxnId="{C1D10493-9235-854A-9B23-0D120BF850EF}">
      <dgm:prSet/>
      <dgm:spPr/>
      <dgm:t>
        <a:bodyPr/>
        <a:lstStyle/>
        <a:p>
          <a:endParaRPr lang="en-US"/>
        </a:p>
      </dgm:t>
    </dgm:pt>
    <dgm:pt modelId="{3C0B2250-34AE-604F-9A85-B5EB4145AC1E}">
      <dgm:prSet phldrT="[Text]"/>
      <dgm:spPr/>
      <dgm:t>
        <a:bodyPr/>
        <a:lstStyle/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>
              <a:solidFill>
                <a:srgbClr val="FF0000"/>
              </a:solidFill>
              <a:latin typeface="Calibri Bold"/>
              <a:cs typeface="Comic Sans MS"/>
            </a:rPr>
            <a:t>Subtype II: </a:t>
          </a:r>
          <a:r>
            <a:rPr lang="en-US" b="1" dirty="0">
              <a:latin typeface="Calibri Bold"/>
              <a:cs typeface="Comic Sans MS"/>
            </a:rPr>
            <a:t>Endometriotic invasion from the outside </a:t>
          </a:r>
        </a:p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>
              <a:latin typeface="Calibri Bold"/>
              <a:cs typeface="Comic Sans MS"/>
            </a:rPr>
            <a:t>Pelvic endometriosis is the progenitor</a:t>
          </a:r>
        </a:p>
        <a:p>
          <a:pPr>
            <a:buClr>
              <a:srgbClr val="0000FF"/>
            </a:buClr>
            <a:buFont typeface="Wingdings" charset="2"/>
            <a:buChar char=""/>
          </a:pPr>
          <a:r>
            <a:rPr lang="en-US" b="1" dirty="0">
              <a:latin typeface="Calibri Bold"/>
              <a:cs typeface="Comic Sans MS"/>
            </a:rPr>
            <a:t>In the absence of inner junctional zone invasion is there any additional impact on implantation and fertility potential by adenomyosis or this is the result of endometriosis? </a:t>
          </a:r>
          <a:endParaRPr lang="en-US" dirty="0"/>
        </a:p>
      </dgm:t>
    </dgm:pt>
    <dgm:pt modelId="{C039030A-0B34-A24C-B4AC-7553C485539E}" type="parTrans" cxnId="{8579B474-3FE7-9643-920E-EF69F9E920F5}">
      <dgm:prSet/>
      <dgm:spPr/>
      <dgm:t>
        <a:bodyPr/>
        <a:lstStyle/>
        <a:p>
          <a:endParaRPr lang="en-US"/>
        </a:p>
      </dgm:t>
    </dgm:pt>
    <dgm:pt modelId="{DD1E74CD-C6F8-DD48-B4BD-D2A83AD01FEF}" type="sibTrans" cxnId="{8579B474-3FE7-9643-920E-EF69F9E920F5}">
      <dgm:prSet/>
      <dgm:spPr/>
      <dgm:t>
        <a:bodyPr/>
        <a:lstStyle/>
        <a:p>
          <a:endParaRPr lang="en-US"/>
        </a:p>
      </dgm:t>
    </dgm:pt>
    <dgm:pt modelId="{4E0DA814-A5B8-A44C-B2F4-BB64AA25E4DA}">
      <dgm:prSet phldrT="[Text]"/>
      <dgm:spPr/>
      <dgm:t>
        <a:bodyPr/>
        <a:lstStyle/>
        <a:p>
          <a:pPr>
            <a:buClr>
              <a:srgbClr val="FF6600"/>
            </a:buClr>
            <a:buFont typeface="Courier New"/>
            <a:buChar char="o"/>
          </a:pPr>
          <a:r>
            <a:rPr lang="en-US" b="1" dirty="0">
              <a:solidFill>
                <a:srgbClr val="FF0000"/>
              </a:solidFill>
            </a:rPr>
            <a:t>Subtype III: </a:t>
          </a:r>
          <a:r>
            <a:rPr lang="en-US" b="1" dirty="0"/>
            <a:t>De novo metaplasia?</a:t>
          </a:r>
          <a:br>
            <a:rPr lang="en-US" b="1" dirty="0"/>
          </a:br>
          <a:endParaRPr lang="en-US" b="1" dirty="0"/>
        </a:p>
        <a:p>
          <a:pPr>
            <a:buClr>
              <a:srgbClr val="FF6600"/>
            </a:buClr>
            <a:buFont typeface="Courier New"/>
            <a:buChar char="o"/>
          </a:pPr>
          <a:r>
            <a:rPr lang="en-US" b="1" dirty="0"/>
            <a:t>What is the exact impact on fertility potential? </a:t>
          </a:r>
        </a:p>
        <a:p>
          <a:pPr>
            <a:buClr>
              <a:srgbClr val="FF6600"/>
            </a:buClr>
            <a:buFont typeface="Courier New"/>
            <a:buChar char="o"/>
          </a:pPr>
          <a:r>
            <a:rPr lang="en-US" b="1" dirty="0"/>
            <a:t>Is there a correlation with size like myomas? </a:t>
          </a:r>
          <a:endParaRPr lang="en-US" dirty="0"/>
        </a:p>
      </dgm:t>
    </dgm:pt>
    <dgm:pt modelId="{0479520B-90C6-0146-BB5A-447577204842}" type="parTrans" cxnId="{9345D1A7-F1E2-6A40-9393-43F620DAE406}">
      <dgm:prSet/>
      <dgm:spPr/>
      <dgm:t>
        <a:bodyPr/>
        <a:lstStyle/>
        <a:p>
          <a:endParaRPr lang="en-US"/>
        </a:p>
      </dgm:t>
    </dgm:pt>
    <dgm:pt modelId="{326DF9BD-805A-7B48-B1C5-BCFD453D563A}" type="sibTrans" cxnId="{9345D1A7-F1E2-6A40-9393-43F620DAE406}">
      <dgm:prSet/>
      <dgm:spPr/>
      <dgm:t>
        <a:bodyPr/>
        <a:lstStyle/>
        <a:p>
          <a:endParaRPr lang="en-US"/>
        </a:p>
      </dgm:t>
    </dgm:pt>
    <dgm:pt modelId="{2CFAD936-B616-2C43-B429-5159AB30FAE5}">
      <dgm:prSet phldrT="[Text]"/>
      <dgm:spPr/>
      <dgm:t>
        <a:bodyPr/>
        <a:lstStyle/>
        <a:p>
          <a:pPr>
            <a:buClr>
              <a:srgbClr val="FF6600"/>
            </a:buClr>
            <a:buFont typeface="Courier New"/>
            <a:buNone/>
          </a:pPr>
          <a:r>
            <a:rPr lang="en-US" b="1" dirty="0">
              <a:solidFill>
                <a:srgbClr val="FF0000"/>
              </a:solidFill>
            </a:rPr>
            <a:t>Subtype IV: </a:t>
          </a:r>
          <a:r>
            <a:rPr lang="en-US" b="1" dirty="0"/>
            <a:t>heterogeneous mixture of advanced stages of previous subtypes </a:t>
          </a:r>
        </a:p>
        <a:p>
          <a:pPr>
            <a:buClr>
              <a:srgbClr val="FF6600"/>
            </a:buClr>
            <a:buFont typeface="Courier New"/>
            <a:buChar char="o"/>
          </a:pPr>
          <a:endParaRPr lang="en-US" b="1" dirty="0"/>
        </a:p>
        <a:p>
          <a:pPr>
            <a:buClr>
              <a:srgbClr val="FF6600"/>
            </a:buClr>
            <a:buFont typeface="Courier New"/>
            <a:buChar char="o"/>
          </a:pPr>
          <a:r>
            <a:rPr lang="en-US" b="1" dirty="0"/>
            <a:t>What is the impact on fertility potential? </a:t>
          </a:r>
          <a:endParaRPr lang="en-US" dirty="0"/>
        </a:p>
      </dgm:t>
    </dgm:pt>
    <dgm:pt modelId="{F2E76A87-213E-3C43-986F-D4F702E40566}" type="parTrans" cxnId="{E20003A1-76C6-144A-9339-C82C1D7CA913}">
      <dgm:prSet/>
      <dgm:spPr/>
      <dgm:t>
        <a:bodyPr/>
        <a:lstStyle/>
        <a:p>
          <a:endParaRPr lang="en-US"/>
        </a:p>
      </dgm:t>
    </dgm:pt>
    <dgm:pt modelId="{5244778C-B24F-054E-9373-94ED6ABEFC46}" type="sibTrans" cxnId="{E20003A1-76C6-144A-9339-C82C1D7CA913}">
      <dgm:prSet/>
      <dgm:spPr/>
      <dgm:t>
        <a:bodyPr/>
        <a:lstStyle/>
        <a:p>
          <a:endParaRPr lang="en-US"/>
        </a:p>
      </dgm:t>
    </dgm:pt>
    <dgm:pt modelId="{8F83CCE4-5A54-8941-89EE-AEC3F8E7F8D7}" type="pres">
      <dgm:prSet presAssocID="{9E86ADAF-5972-BE48-A342-E6D485DF78E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9B1C77-3D36-DB47-9869-7C0B7FFA03D9}" type="pres">
      <dgm:prSet presAssocID="{9E86ADAF-5972-BE48-A342-E6D485DF78EA}" presName="matrix" presStyleCnt="0"/>
      <dgm:spPr/>
    </dgm:pt>
    <dgm:pt modelId="{62829621-628D-324C-815E-6B68434BA0B1}" type="pres">
      <dgm:prSet presAssocID="{9E86ADAF-5972-BE48-A342-E6D485DF78EA}" presName="tile1" presStyleLbl="node1" presStyleIdx="0" presStyleCnt="4"/>
      <dgm:spPr/>
    </dgm:pt>
    <dgm:pt modelId="{EFEF797F-6F83-E145-8FAA-63AC3C71A298}" type="pres">
      <dgm:prSet presAssocID="{9E86ADAF-5972-BE48-A342-E6D485DF78E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550E31-962A-7440-BAE1-A9B47F637989}" type="pres">
      <dgm:prSet presAssocID="{9E86ADAF-5972-BE48-A342-E6D485DF78EA}" presName="tile2" presStyleLbl="node1" presStyleIdx="1" presStyleCnt="4"/>
      <dgm:spPr/>
    </dgm:pt>
    <dgm:pt modelId="{01FC6705-629B-EA40-9E86-811FA229FD55}" type="pres">
      <dgm:prSet presAssocID="{9E86ADAF-5972-BE48-A342-E6D485DF78E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24701D4-7C65-D747-A680-0CBA90E75A4C}" type="pres">
      <dgm:prSet presAssocID="{9E86ADAF-5972-BE48-A342-E6D485DF78EA}" presName="tile3" presStyleLbl="node1" presStyleIdx="2" presStyleCnt="4"/>
      <dgm:spPr/>
    </dgm:pt>
    <dgm:pt modelId="{E72716EC-0213-A54E-9411-FCE5FA22AD12}" type="pres">
      <dgm:prSet presAssocID="{9E86ADAF-5972-BE48-A342-E6D485DF78E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92A284A-2BAF-464F-BDED-D32EF29451C8}" type="pres">
      <dgm:prSet presAssocID="{9E86ADAF-5972-BE48-A342-E6D485DF78EA}" presName="tile4" presStyleLbl="node1" presStyleIdx="3" presStyleCnt="4"/>
      <dgm:spPr/>
    </dgm:pt>
    <dgm:pt modelId="{09EF70B2-D5A0-9D4F-823F-8F93B788C77D}" type="pres">
      <dgm:prSet presAssocID="{9E86ADAF-5972-BE48-A342-E6D485DF78E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6CDAC98-5B4D-5E4B-B765-9138BF8B05BD}" type="pres">
      <dgm:prSet presAssocID="{9E86ADAF-5972-BE48-A342-E6D485DF78EA}" presName="centerTile" presStyleLbl="fgShp" presStyleIdx="0" presStyleCnt="1" custScaleX="108730">
        <dgm:presLayoutVars>
          <dgm:chMax val="0"/>
          <dgm:chPref val="0"/>
        </dgm:presLayoutVars>
      </dgm:prSet>
      <dgm:spPr/>
    </dgm:pt>
  </dgm:ptLst>
  <dgm:cxnLst>
    <dgm:cxn modelId="{5BC15B03-5239-AB44-B81E-E855C364EC8A}" type="presOf" srcId="{4E0DA814-A5B8-A44C-B2F4-BB64AA25E4DA}" destId="{E72716EC-0213-A54E-9411-FCE5FA22AD12}" srcOrd="1" destOrd="0" presId="urn:microsoft.com/office/officeart/2005/8/layout/matrix1"/>
    <dgm:cxn modelId="{8BF1A827-179F-1846-A6F1-C64AAE3C461F}" type="presOf" srcId="{9E77BFA0-C9E5-1A49-AF7D-705C78A8FA0C}" destId="{EFEF797F-6F83-E145-8FAA-63AC3C71A298}" srcOrd="1" destOrd="0" presId="urn:microsoft.com/office/officeart/2005/8/layout/matrix1"/>
    <dgm:cxn modelId="{62E28D6C-783D-BC4D-86E5-48A52A9E4E39}" type="presOf" srcId="{9E77BFA0-C9E5-1A49-AF7D-705C78A8FA0C}" destId="{62829621-628D-324C-815E-6B68434BA0B1}" srcOrd="0" destOrd="0" presId="urn:microsoft.com/office/officeart/2005/8/layout/matrix1"/>
    <dgm:cxn modelId="{7DE26671-9BF9-B64D-B9A2-5E0B91E33A68}" type="presOf" srcId="{2CFAD936-B616-2C43-B429-5159AB30FAE5}" destId="{09EF70B2-D5A0-9D4F-823F-8F93B788C77D}" srcOrd="1" destOrd="0" presId="urn:microsoft.com/office/officeart/2005/8/layout/matrix1"/>
    <dgm:cxn modelId="{8579B474-3FE7-9643-920E-EF69F9E920F5}" srcId="{4B50BD7E-D8C8-974B-AEFA-F5B2333C7AA0}" destId="{3C0B2250-34AE-604F-9A85-B5EB4145AC1E}" srcOrd="1" destOrd="0" parTransId="{C039030A-0B34-A24C-B4AC-7553C485539E}" sibTransId="{DD1E74CD-C6F8-DD48-B4BD-D2A83AD01FEF}"/>
    <dgm:cxn modelId="{E33D3D7E-3946-6147-A55E-11D91B35DFA9}" type="presOf" srcId="{2CFAD936-B616-2C43-B429-5159AB30FAE5}" destId="{892A284A-2BAF-464F-BDED-D32EF29451C8}" srcOrd="0" destOrd="0" presId="urn:microsoft.com/office/officeart/2005/8/layout/matrix1"/>
    <dgm:cxn modelId="{C1D10493-9235-854A-9B23-0D120BF850EF}" srcId="{4B50BD7E-D8C8-974B-AEFA-F5B2333C7AA0}" destId="{9E77BFA0-C9E5-1A49-AF7D-705C78A8FA0C}" srcOrd="0" destOrd="0" parTransId="{31FF2461-4254-BF4F-8977-F1AEDB90B5E2}" sibTransId="{1CCFAE9C-7DE8-A349-8D20-65BB977F8691}"/>
    <dgm:cxn modelId="{93343099-5149-984D-AE12-02E3357B5471}" type="presOf" srcId="{9E86ADAF-5972-BE48-A342-E6D485DF78EA}" destId="{8F83CCE4-5A54-8941-89EE-AEC3F8E7F8D7}" srcOrd="0" destOrd="0" presId="urn:microsoft.com/office/officeart/2005/8/layout/matrix1"/>
    <dgm:cxn modelId="{E20003A1-76C6-144A-9339-C82C1D7CA913}" srcId="{4B50BD7E-D8C8-974B-AEFA-F5B2333C7AA0}" destId="{2CFAD936-B616-2C43-B429-5159AB30FAE5}" srcOrd="3" destOrd="0" parTransId="{F2E76A87-213E-3C43-986F-D4F702E40566}" sibTransId="{5244778C-B24F-054E-9373-94ED6ABEFC46}"/>
    <dgm:cxn modelId="{323579A1-A02E-4A44-B6EA-BDADA37EED95}" type="presOf" srcId="{4E0DA814-A5B8-A44C-B2F4-BB64AA25E4DA}" destId="{924701D4-7C65-D747-A680-0CBA90E75A4C}" srcOrd="0" destOrd="0" presId="urn:microsoft.com/office/officeart/2005/8/layout/matrix1"/>
    <dgm:cxn modelId="{9345D1A7-F1E2-6A40-9393-43F620DAE406}" srcId="{4B50BD7E-D8C8-974B-AEFA-F5B2333C7AA0}" destId="{4E0DA814-A5B8-A44C-B2F4-BB64AA25E4DA}" srcOrd="2" destOrd="0" parTransId="{0479520B-90C6-0146-BB5A-447577204842}" sibTransId="{326DF9BD-805A-7B48-B1C5-BCFD453D563A}"/>
    <dgm:cxn modelId="{540F13B5-5B17-CE41-A488-4BE0AF48F7DC}" type="presOf" srcId="{3C0B2250-34AE-604F-9A85-B5EB4145AC1E}" destId="{01FC6705-629B-EA40-9E86-811FA229FD55}" srcOrd="1" destOrd="0" presId="urn:microsoft.com/office/officeart/2005/8/layout/matrix1"/>
    <dgm:cxn modelId="{707904BF-CCC7-844E-8606-BAB712E24A3C}" type="presOf" srcId="{3C0B2250-34AE-604F-9A85-B5EB4145AC1E}" destId="{DA550E31-962A-7440-BAE1-A9B47F637989}" srcOrd="0" destOrd="0" presId="urn:microsoft.com/office/officeart/2005/8/layout/matrix1"/>
    <dgm:cxn modelId="{CFED87DF-93DE-4148-8344-6A28D8DCFB29}" srcId="{9E86ADAF-5972-BE48-A342-E6D485DF78EA}" destId="{4B50BD7E-D8C8-974B-AEFA-F5B2333C7AA0}" srcOrd="0" destOrd="0" parTransId="{DE5244A5-A972-FD49-B1ED-3067350F5B11}" sibTransId="{22DB32AB-8841-404F-82C9-F51754CA200C}"/>
    <dgm:cxn modelId="{457DE4E9-2131-A446-917A-F90CFF70636C}" type="presOf" srcId="{4B50BD7E-D8C8-974B-AEFA-F5B2333C7AA0}" destId="{C6CDAC98-5B4D-5E4B-B765-9138BF8B05BD}" srcOrd="0" destOrd="0" presId="urn:microsoft.com/office/officeart/2005/8/layout/matrix1"/>
    <dgm:cxn modelId="{61D12E1C-E0C0-1443-AB64-0B53391F481F}" type="presParOf" srcId="{8F83CCE4-5A54-8941-89EE-AEC3F8E7F8D7}" destId="{729B1C77-3D36-DB47-9869-7C0B7FFA03D9}" srcOrd="0" destOrd="0" presId="urn:microsoft.com/office/officeart/2005/8/layout/matrix1"/>
    <dgm:cxn modelId="{5F662C53-44DE-9E4E-B528-125BE510865A}" type="presParOf" srcId="{729B1C77-3D36-DB47-9869-7C0B7FFA03D9}" destId="{62829621-628D-324C-815E-6B68434BA0B1}" srcOrd="0" destOrd="0" presId="urn:microsoft.com/office/officeart/2005/8/layout/matrix1"/>
    <dgm:cxn modelId="{821FAFEF-8F7B-5443-A3E0-155EC6012793}" type="presParOf" srcId="{729B1C77-3D36-DB47-9869-7C0B7FFA03D9}" destId="{EFEF797F-6F83-E145-8FAA-63AC3C71A298}" srcOrd="1" destOrd="0" presId="urn:microsoft.com/office/officeart/2005/8/layout/matrix1"/>
    <dgm:cxn modelId="{8D6A0AFB-0DF5-994B-93B2-9BC9D89DC225}" type="presParOf" srcId="{729B1C77-3D36-DB47-9869-7C0B7FFA03D9}" destId="{DA550E31-962A-7440-BAE1-A9B47F637989}" srcOrd="2" destOrd="0" presId="urn:microsoft.com/office/officeart/2005/8/layout/matrix1"/>
    <dgm:cxn modelId="{FB4C7A51-2317-7E46-A283-5129FE9868ED}" type="presParOf" srcId="{729B1C77-3D36-DB47-9869-7C0B7FFA03D9}" destId="{01FC6705-629B-EA40-9E86-811FA229FD55}" srcOrd="3" destOrd="0" presId="urn:microsoft.com/office/officeart/2005/8/layout/matrix1"/>
    <dgm:cxn modelId="{9E523DD7-7832-0343-8903-66EB87C47FEB}" type="presParOf" srcId="{729B1C77-3D36-DB47-9869-7C0B7FFA03D9}" destId="{924701D4-7C65-D747-A680-0CBA90E75A4C}" srcOrd="4" destOrd="0" presId="urn:microsoft.com/office/officeart/2005/8/layout/matrix1"/>
    <dgm:cxn modelId="{15E8FB8F-9146-9545-A71D-F6336B5776FB}" type="presParOf" srcId="{729B1C77-3D36-DB47-9869-7C0B7FFA03D9}" destId="{E72716EC-0213-A54E-9411-FCE5FA22AD12}" srcOrd="5" destOrd="0" presId="urn:microsoft.com/office/officeart/2005/8/layout/matrix1"/>
    <dgm:cxn modelId="{1B9E2FE4-E6F2-9648-8CE4-05E0A6C5DDB2}" type="presParOf" srcId="{729B1C77-3D36-DB47-9869-7C0B7FFA03D9}" destId="{892A284A-2BAF-464F-BDED-D32EF29451C8}" srcOrd="6" destOrd="0" presId="urn:microsoft.com/office/officeart/2005/8/layout/matrix1"/>
    <dgm:cxn modelId="{0FD43F35-1D37-444F-B596-7829731AABB9}" type="presParOf" srcId="{729B1C77-3D36-DB47-9869-7C0B7FFA03D9}" destId="{09EF70B2-D5A0-9D4F-823F-8F93B788C77D}" srcOrd="7" destOrd="0" presId="urn:microsoft.com/office/officeart/2005/8/layout/matrix1"/>
    <dgm:cxn modelId="{F239D792-118C-9843-8303-79B4E2A8C68B}" type="presParOf" srcId="{8F83CCE4-5A54-8941-89EE-AEC3F8E7F8D7}" destId="{C6CDAC98-5B4D-5E4B-B765-9138BF8B05B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E1746E-5A61-7049-9203-585F71AAEF96}" type="doc">
      <dgm:prSet loTypeId="urn:microsoft.com/office/officeart/2005/8/layout/orgChart1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D047BE2-EDF1-9A47-86AB-128FE7FF5B04}">
      <dgm:prSet phldrT="[Text]" custT="1"/>
      <dgm:spPr/>
      <dgm:t>
        <a:bodyPr/>
        <a:lstStyle/>
        <a:p>
          <a:r>
            <a:rPr lang="en-US" sz="2800" b="1" dirty="0">
              <a:solidFill>
                <a:srgbClr val="C00000"/>
              </a:solidFill>
              <a:latin typeface="Calibri Bold"/>
              <a:cs typeface="Comic Sans MS"/>
            </a:rPr>
            <a:t>Adenomyosis and Reproduction</a:t>
          </a:r>
        </a:p>
        <a:p>
          <a:r>
            <a:rPr lang="en-US" sz="2800" b="1" dirty="0">
              <a:solidFill>
                <a:srgbClr val="C00000"/>
              </a:solidFill>
              <a:latin typeface="Calibri Bold"/>
              <a:cs typeface="Comic Sans MS"/>
            </a:rPr>
            <a:t>Proposed Staging</a:t>
          </a:r>
          <a:endParaRPr lang="en-US" sz="2800" dirty="0">
            <a:solidFill>
              <a:srgbClr val="C00000"/>
            </a:solidFill>
          </a:endParaRPr>
        </a:p>
      </dgm:t>
    </dgm:pt>
    <dgm:pt modelId="{649F8FC5-FE00-9042-AE54-C77EE3B46288}" type="parTrans" cxnId="{8FFEC9BA-2B29-5C4F-BFEA-17DE14DDBE1A}">
      <dgm:prSet/>
      <dgm:spPr/>
      <dgm:t>
        <a:bodyPr/>
        <a:lstStyle/>
        <a:p>
          <a:endParaRPr lang="en-US"/>
        </a:p>
      </dgm:t>
    </dgm:pt>
    <dgm:pt modelId="{EBE5B397-8ACA-944D-8D1F-D6C9C835C55E}" type="sibTrans" cxnId="{8FFEC9BA-2B29-5C4F-BFEA-17DE14DDBE1A}">
      <dgm:prSet/>
      <dgm:spPr/>
      <dgm:t>
        <a:bodyPr/>
        <a:lstStyle/>
        <a:p>
          <a:endParaRPr lang="en-US"/>
        </a:p>
      </dgm:t>
    </dgm:pt>
    <dgm:pt modelId="{70678188-E4EA-B64F-8EC4-1077878523F0}">
      <dgm:prSet phldrT="[Text]" custT="1"/>
      <dgm:spPr/>
      <dgm:t>
        <a:bodyPr/>
        <a:lstStyle/>
        <a:p>
          <a:pPr>
            <a:buNone/>
          </a:pPr>
          <a:r>
            <a:rPr lang="en-US" sz="2000" b="1" dirty="0">
              <a:solidFill>
                <a:srgbClr val="0030AE"/>
              </a:solidFill>
            </a:rPr>
            <a:t>Stage 0  </a:t>
          </a:r>
        </a:p>
        <a:p>
          <a:pPr>
            <a:buNone/>
          </a:pPr>
          <a:r>
            <a:rPr lang="en-US" sz="2000" b="1" dirty="0"/>
            <a:t>solitary junctional zone hyperplasia without infiltration myometrium </a:t>
          </a:r>
        </a:p>
        <a:p>
          <a:pPr>
            <a:buNone/>
          </a:pPr>
          <a:endParaRPr lang="en-US" sz="1300" dirty="0"/>
        </a:p>
      </dgm:t>
    </dgm:pt>
    <dgm:pt modelId="{2E8EE2F7-D798-3A4A-B4FF-69D8F1F5842B}" type="parTrans" cxnId="{77B1E052-6DEF-4845-B161-CF0FDE48B4A7}">
      <dgm:prSet/>
      <dgm:spPr/>
      <dgm:t>
        <a:bodyPr/>
        <a:lstStyle/>
        <a:p>
          <a:endParaRPr lang="en-US"/>
        </a:p>
      </dgm:t>
    </dgm:pt>
    <dgm:pt modelId="{329435CA-9271-C84B-97A3-214266DC1542}" type="sibTrans" cxnId="{77B1E052-6DEF-4845-B161-CF0FDE48B4A7}">
      <dgm:prSet/>
      <dgm:spPr/>
      <dgm:t>
        <a:bodyPr/>
        <a:lstStyle/>
        <a:p>
          <a:endParaRPr lang="en-US"/>
        </a:p>
      </dgm:t>
    </dgm:pt>
    <dgm:pt modelId="{40CCDD6A-6A16-D448-905D-1FC89AA6E38E}">
      <dgm:prSet phldrT="[Text]" custT="1"/>
      <dgm:spPr/>
      <dgm:t>
        <a:bodyPr/>
        <a:lstStyle/>
        <a:p>
          <a:pPr>
            <a:buNone/>
          </a:pPr>
          <a:r>
            <a:rPr lang="en-US" sz="2000" b="1" dirty="0">
              <a:solidFill>
                <a:srgbClr val="0030AE"/>
              </a:solidFill>
            </a:rPr>
            <a:t>Stage 1 </a:t>
          </a:r>
        </a:p>
        <a:p>
          <a:pPr>
            <a:buNone/>
          </a:pPr>
          <a:r>
            <a:rPr lang="en-US" sz="2000" b="1" dirty="0"/>
            <a:t>a focal thickening of junctional zone &lt;20 mm</a:t>
          </a:r>
          <a:br>
            <a:rPr lang="en-US" sz="2000" b="1" dirty="0"/>
          </a:br>
          <a:r>
            <a:rPr lang="en-US" sz="2000" b="1" dirty="0"/>
            <a:t>b focal thickening of junctional zone &gt;20 mm</a:t>
          </a:r>
          <a:br>
            <a:rPr lang="en-US" sz="2000" b="1" dirty="0"/>
          </a:br>
          <a:endParaRPr lang="en-US" sz="2000" dirty="0"/>
        </a:p>
      </dgm:t>
    </dgm:pt>
    <dgm:pt modelId="{D1A967B1-2CC3-854E-A062-A52FD7A59C85}" type="parTrans" cxnId="{11691522-6108-C84F-A761-14D75555DABD}">
      <dgm:prSet/>
      <dgm:spPr/>
      <dgm:t>
        <a:bodyPr/>
        <a:lstStyle/>
        <a:p>
          <a:endParaRPr lang="en-US"/>
        </a:p>
      </dgm:t>
    </dgm:pt>
    <dgm:pt modelId="{95F3D9CB-F407-7848-8E9B-A93765148B1B}" type="sibTrans" cxnId="{11691522-6108-C84F-A761-14D75555DABD}">
      <dgm:prSet/>
      <dgm:spPr/>
      <dgm:t>
        <a:bodyPr/>
        <a:lstStyle/>
        <a:p>
          <a:endParaRPr lang="en-US"/>
        </a:p>
      </dgm:t>
    </dgm:pt>
    <dgm:pt modelId="{22555B7F-5209-044C-85C6-ACB3666A4DAE}">
      <dgm:prSet phldrT="[Text]" custT="1"/>
      <dgm:spPr/>
      <dgm:t>
        <a:bodyPr/>
        <a:lstStyle/>
        <a:p>
          <a:pPr>
            <a:buNone/>
          </a:pPr>
          <a:r>
            <a:rPr lang="en-US" sz="2000" b="1" dirty="0">
              <a:solidFill>
                <a:srgbClr val="0030AE"/>
              </a:solidFill>
            </a:rPr>
            <a:t>Stage 2</a:t>
          </a:r>
        </a:p>
        <a:p>
          <a:pPr>
            <a:buNone/>
          </a:pPr>
          <a:r>
            <a:rPr lang="en-US" sz="2000" b="1" dirty="0"/>
            <a:t>a: diffuse adenomyosis with less than 1/3 of myometrium involved</a:t>
          </a:r>
        </a:p>
        <a:p>
          <a:pPr>
            <a:buNone/>
          </a:pPr>
          <a:r>
            <a:rPr lang="en-US" sz="2000" b="1" dirty="0"/>
            <a:t>b: diffuse adenomyosis with more than 1/3 of myometrium involved </a:t>
          </a:r>
          <a:endParaRPr lang="en-US" sz="2000" dirty="0"/>
        </a:p>
      </dgm:t>
    </dgm:pt>
    <dgm:pt modelId="{DF38C081-D799-D343-89C6-11D0C3A562A0}" type="parTrans" cxnId="{F52CF4FB-8D1E-A74E-9953-A05740EFDF89}">
      <dgm:prSet/>
      <dgm:spPr/>
      <dgm:t>
        <a:bodyPr/>
        <a:lstStyle/>
        <a:p>
          <a:endParaRPr lang="en-US"/>
        </a:p>
      </dgm:t>
    </dgm:pt>
    <dgm:pt modelId="{B2E75A7A-1062-2B4E-81D1-63510B847C8B}" type="sibTrans" cxnId="{F52CF4FB-8D1E-A74E-9953-A05740EFDF89}">
      <dgm:prSet/>
      <dgm:spPr/>
      <dgm:t>
        <a:bodyPr/>
        <a:lstStyle/>
        <a:p>
          <a:endParaRPr lang="en-US"/>
        </a:p>
      </dgm:t>
    </dgm:pt>
    <dgm:pt modelId="{0B336DA4-38F7-BF42-B640-A2AB8F74C90C}">
      <dgm:prSet phldrT="[Text]" custT="1"/>
      <dgm:spPr/>
      <dgm:t>
        <a:bodyPr/>
        <a:lstStyle/>
        <a:p>
          <a:pPr>
            <a:buNone/>
          </a:pPr>
          <a:r>
            <a:rPr lang="en-US" sz="2000" b="1" dirty="0">
              <a:solidFill>
                <a:srgbClr val="0030AE"/>
              </a:solidFill>
            </a:rPr>
            <a:t>Stage 3</a:t>
          </a:r>
        </a:p>
        <a:p>
          <a:pPr>
            <a:buNone/>
          </a:pPr>
          <a:r>
            <a:rPr lang="en-US" sz="2000" b="1" dirty="0">
              <a:solidFill>
                <a:srgbClr val="0030AE"/>
              </a:solidFill>
            </a:rPr>
            <a:t> </a:t>
          </a:r>
          <a:r>
            <a:rPr lang="en-US" sz="2000" b="1" dirty="0"/>
            <a:t>uterine adenomyosis and extra-uterine localization (RV, bladder) </a:t>
          </a:r>
          <a:endParaRPr lang="en-US" sz="2000" dirty="0"/>
        </a:p>
      </dgm:t>
    </dgm:pt>
    <dgm:pt modelId="{83BF7209-BA08-E04D-A185-AE575F30C4D4}" type="parTrans" cxnId="{D5C8E04B-108D-3942-8051-CBA9363357F9}">
      <dgm:prSet/>
      <dgm:spPr/>
      <dgm:t>
        <a:bodyPr/>
        <a:lstStyle/>
        <a:p>
          <a:endParaRPr lang="en-US"/>
        </a:p>
      </dgm:t>
    </dgm:pt>
    <dgm:pt modelId="{9B3067DE-1101-4247-875B-F67738CCFA57}" type="sibTrans" cxnId="{D5C8E04B-108D-3942-8051-CBA9363357F9}">
      <dgm:prSet/>
      <dgm:spPr/>
      <dgm:t>
        <a:bodyPr/>
        <a:lstStyle/>
        <a:p>
          <a:endParaRPr lang="en-US"/>
        </a:p>
      </dgm:t>
    </dgm:pt>
    <dgm:pt modelId="{55097304-9153-DA42-B5FE-8E51BD0A4781}" type="pres">
      <dgm:prSet presAssocID="{E4E1746E-5A61-7049-9203-585F71AAEF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493F1D-C3E6-2E4D-BB26-1D85D2446F50}" type="pres">
      <dgm:prSet presAssocID="{FD047BE2-EDF1-9A47-86AB-128FE7FF5B04}" presName="hierRoot1" presStyleCnt="0">
        <dgm:presLayoutVars>
          <dgm:hierBranch val="init"/>
        </dgm:presLayoutVars>
      </dgm:prSet>
      <dgm:spPr/>
    </dgm:pt>
    <dgm:pt modelId="{AE17BE8E-7C51-4A4A-AFBC-29B4F1D41711}" type="pres">
      <dgm:prSet presAssocID="{FD047BE2-EDF1-9A47-86AB-128FE7FF5B04}" presName="rootComposite1" presStyleCnt="0"/>
      <dgm:spPr/>
    </dgm:pt>
    <dgm:pt modelId="{C93112AF-D555-B547-9BD5-91C9ED49797B}" type="pres">
      <dgm:prSet presAssocID="{FD047BE2-EDF1-9A47-86AB-128FE7FF5B04}" presName="rootText1" presStyleLbl="node0" presStyleIdx="0" presStyleCnt="1" custScaleX="294636" custLinFactY="-11040" custLinFactNeighborX="2312" custLinFactNeighborY="-100000">
        <dgm:presLayoutVars>
          <dgm:chPref val="3"/>
        </dgm:presLayoutVars>
      </dgm:prSet>
      <dgm:spPr/>
    </dgm:pt>
    <dgm:pt modelId="{97BC5A35-F11E-1149-91E2-6CCE8106CDB7}" type="pres">
      <dgm:prSet presAssocID="{FD047BE2-EDF1-9A47-86AB-128FE7FF5B04}" presName="rootConnector1" presStyleLbl="node1" presStyleIdx="0" presStyleCnt="0"/>
      <dgm:spPr/>
    </dgm:pt>
    <dgm:pt modelId="{7E7AADC1-9C4B-0C43-B32D-7763D3DB3245}" type="pres">
      <dgm:prSet presAssocID="{FD047BE2-EDF1-9A47-86AB-128FE7FF5B04}" presName="hierChild2" presStyleCnt="0"/>
      <dgm:spPr/>
    </dgm:pt>
    <dgm:pt modelId="{A92E89A7-9334-4A46-9225-3D2AC0B4566B}" type="pres">
      <dgm:prSet presAssocID="{2E8EE2F7-D798-3A4A-B4FF-69D8F1F5842B}" presName="Name37" presStyleLbl="parChTrans1D2" presStyleIdx="0" presStyleCnt="4"/>
      <dgm:spPr/>
    </dgm:pt>
    <dgm:pt modelId="{8C100BFF-B317-954F-982C-0DC779C60149}" type="pres">
      <dgm:prSet presAssocID="{70678188-E4EA-B64F-8EC4-1077878523F0}" presName="hierRoot2" presStyleCnt="0">
        <dgm:presLayoutVars>
          <dgm:hierBranch val="init"/>
        </dgm:presLayoutVars>
      </dgm:prSet>
      <dgm:spPr/>
    </dgm:pt>
    <dgm:pt modelId="{4ABA3A00-4B10-A845-BA43-0395BDA3A764}" type="pres">
      <dgm:prSet presAssocID="{70678188-E4EA-B64F-8EC4-1077878523F0}" presName="rootComposite" presStyleCnt="0"/>
      <dgm:spPr/>
    </dgm:pt>
    <dgm:pt modelId="{B331A4C2-6CCA-8B42-BB45-09A45303BF8C}" type="pres">
      <dgm:prSet presAssocID="{70678188-E4EA-B64F-8EC4-1077878523F0}" presName="rootText" presStyleLbl="node2" presStyleIdx="0" presStyleCnt="4" custScaleX="121107" custScaleY="201853">
        <dgm:presLayoutVars>
          <dgm:chPref val="3"/>
        </dgm:presLayoutVars>
      </dgm:prSet>
      <dgm:spPr/>
    </dgm:pt>
    <dgm:pt modelId="{D75A7AF1-7CE7-484A-82F1-EF350687D47E}" type="pres">
      <dgm:prSet presAssocID="{70678188-E4EA-B64F-8EC4-1077878523F0}" presName="rootConnector" presStyleLbl="node2" presStyleIdx="0" presStyleCnt="4"/>
      <dgm:spPr/>
    </dgm:pt>
    <dgm:pt modelId="{2B02B615-3089-7C40-A1D0-3B7DC9227B81}" type="pres">
      <dgm:prSet presAssocID="{70678188-E4EA-B64F-8EC4-1077878523F0}" presName="hierChild4" presStyleCnt="0"/>
      <dgm:spPr/>
    </dgm:pt>
    <dgm:pt modelId="{3E00BF8A-47E3-8647-9E29-B22D4FB635F3}" type="pres">
      <dgm:prSet presAssocID="{70678188-E4EA-B64F-8EC4-1077878523F0}" presName="hierChild5" presStyleCnt="0"/>
      <dgm:spPr/>
    </dgm:pt>
    <dgm:pt modelId="{D38DADFC-7406-8F41-97C9-C1C1F3E58ACB}" type="pres">
      <dgm:prSet presAssocID="{D1A967B1-2CC3-854E-A062-A52FD7A59C85}" presName="Name37" presStyleLbl="parChTrans1D2" presStyleIdx="1" presStyleCnt="4"/>
      <dgm:spPr/>
    </dgm:pt>
    <dgm:pt modelId="{199B4BA7-3775-9A4D-B486-81D6498FB6E3}" type="pres">
      <dgm:prSet presAssocID="{40CCDD6A-6A16-D448-905D-1FC89AA6E38E}" presName="hierRoot2" presStyleCnt="0">
        <dgm:presLayoutVars>
          <dgm:hierBranch val="init"/>
        </dgm:presLayoutVars>
      </dgm:prSet>
      <dgm:spPr/>
    </dgm:pt>
    <dgm:pt modelId="{89BC683F-C1B7-EE40-99BF-B53F43340B21}" type="pres">
      <dgm:prSet presAssocID="{40CCDD6A-6A16-D448-905D-1FC89AA6E38E}" presName="rootComposite" presStyleCnt="0"/>
      <dgm:spPr/>
    </dgm:pt>
    <dgm:pt modelId="{67B3CD7B-C999-974A-A6E4-B948FFFC3A2E}" type="pres">
      <dgm:prSet presAssocID="{40CCDD6A-6A16-D448-905D-1FC89AA6E38E}" presName="rootText" presStyleLbl="node2" presStyleIdx="1" presStyleCnt="4" custScaleX="121107" custScaleY="201853">
        <dgm:presLayoutVars>
          <dgm:chPref val="3"/>
        </dgm:presLayoutVars>
      </dgm:prSet>
      <dgm:spPr/>
    </dgm:pt>
    <dgm:pt modelId="{AE8AB3B6-4A42-F14E-BC6D-3509372467A0}" type="pres">
      <dgm:prSet presAssocID="{40CCDD6A-6A16-D448-905D-1FC89AA6E38E}" presName="rootConnector" presStyleLbl="node2" presStyleIdx="1" presStyleCnt="4"/>
      <dgm:spPr/>
    </dgm:pt>
    <dgm:pt modelId="{83DD3EC9-D765-124B-BE78-77873A331D6F}" type="pres">
      <dgm:prSet presAssocID="{40CCDD6A-6A16-D448-905D-1FC89AA6E38E}" presName="hierChild4" presStyleCnt="0"/>
      <dgm:spPr/>
    </dgm:pt>
    <dgm:pt modelId="{4BE13C4E-174D-2141-95B4-6CBF6731A83F}" type="pres">
      <dgm:prSet presAssocID="{40CCDD6A-6A16-D448-905D-1FC89AA6E38E}" presName="hierChild5" presStyleCnt="0"/>
      <dgm:spPr/>
    </dgm:pt>
    <dgm:pt modelId="{AA5910C2-DB2D-3D46-8D61-0190241D8128}" type="pres">
      <dgm:prSet presAssocID="{DF38C081-D799-D343-89C6-11D0C3A562A0}" presName="Name37" presStyleLbl="parChTrans1D2" presStyleIdx="2" presStyleCnt="4"/>
      <dgm:spPr/>
    </dgm:pt>
    <dgm:pt modelId="{EA26A7E0-2D1C-CA43-9103-DC861F093E03}" type="pres">
      <dgm:prSet presAssocID="{22555B7F-5209-044C-85C6-ACB3666A4DAE}" presName="hierRoot2" presStyleCnt="0">
        <dgm:presLayoutVars>
          <dgm:hierBranch val="init"/>
        </dgm:presLayoutVars>
      </dgm:prSet>
      <dgm:spPr/>
    </dgm:pt>
    <dgm:pt modelId="{21CBD44B-AA1F-1948-882B-A089C81D723D}" type="pres">
      <dgm:prSet presAssocID="{22555B7F-5209-044C-85C6-ACB3666A4DAE}" presName="rootComposite" presStyleCnt="0"/>
      <dgm:spPr/>
    </dgm:pt>
    <dgm:pt modelId="{564D9E43-34F0-904A-A583-7E86291D7FFC}" type="pres">
      <dgm:prSet presAssocID="{22555B7F-5209-044C-85C6-ACB3666A4DAE}" presName="rootText" presStyleLbl="node2" presStyleIdx="2" presStyleCnt="4" custScaleX="121107" custScaleY="201853">
        <dgm:presLayoutVars>
          <dgm:chPref val="3"/>
        </dgm:presLayoutVars>
      </dgm:prSet>
      <dgm:spPr/>
    </dgm:pt>
    <dgm:pt modelId="{E129AE60-F182-7B43-BD47-5F1C22C2820D}" type="pres">
      <dgm:prSet presAssocID="{22555B7F-5209-044C-85C6-ACB3666A4DAE}" presName="rootConnector" presStyleLbl="node2" presStyleIdx="2" presStyleCnt="4"/>
      <dgm:spPr/>
    </dgm:pt>
    <dgm:pt modelId="{A90D4D2B-347B-934C-9EF9-472DA1701FE7}" type="pres">
      <dgm:prSet presAssocID="{22555B7F-5209-044C-85C6-ACB3666A4DAE}" presName="hierChild4" presStyleCnt="0"/>
      <dgm:spPr/>
    </dgm:pt>
    <dgm:pt modelId="{39C16993-318F-AE4A-8106-67ABA15785DD}" type="pres">
      <dgm:prSet presAssocID="{22555B7F-5209-044C-85C6-ACB3666A4DAE}" presName="hierChild5" presStyleCnt="0"/>
      <dgm:spPr/>
    </dgm:pt>
    <dgm:pt modelId="{53E09E76-ACB2-7840-8A79-EF2B4B1EC02F}" type="pres">
      <dgm:prSet presAssocID="{83BF7209-BA08-E04D-A185-AE575F30C4D4}" presName="Name37" presStyleLbl="parChTrans1D2" presStyleIdx="3" presStyleCnt="4"/>
      <dgm:spPr/>
    </dgm:pt>
    <dgm:pt modelId="{65C137A7-2BE7-0840-8AE0-42F71C88689C}" type="pres">
      <dgm:prSet presAssocID="{0B336DA4-38F7-BF42-B640-A2AB8F74C90C}" presName="hierRoot2" presStyleCnt="0">
        <dgm:presLayoutVars>
          <dgm:hierBranch val="init"/>
        </dgm:presLayoutVars>
      </dgm:prSet>
      <dgm:spPr/>
    </dgm:pt>
    <dgm:pt modelId="{1FCF6FF3-B569-CE4A-AA65-96C804D58DD7}" type="pres">
      <dgm:prSet presAssocID="{0B336DA4-38F7-BF42-B640-A2AB8F74C90C}" presName="rootComposite" presStyleCnt="0"/>
      <dgm:spPr/>
    </dgm:pt>
    <dgm:pt modelId="{5429FA8F-5559-954C-A5E1-B3266E4FB082}" type="pres">
      <dgm:prSet presAssocID="{0B336DA4-38F7-BF42-B640-A2AB8F74C90C}" presName="rootText" presStyleLbl="node2" presStyleIdx="3" presStyleCnt="4" custScaleX="121107" custScaleY="201853">
        <dgm:presLayoutVars>
          <dgm:chPref val="3"/>
        </dgm:presLayoutVars>
      </dgm:prSet>
      <dgm:spPr/>
    </dgm:pt>
    <dgm:pt modelId="{E7BFAAB4-26B6-3D49-820D-16F73438E510}" type="pres">
      <dgm:prSet presAssocID="{0B336DA4-38F7-BF42-B640-A2AB8F74C90C}" presName="rootConnector" presStyleLbl="node2" presStyleIdx="3" presStyleCnt="4"/>
      <dgm:spPr/>
    </dgm:pt>
    <dgm:pt modelId="{E1EA5B17-6D95-F744-883E-7BEA6872A7C7}" type="pres">
      <dgm:prSet presAssocID="{0B336DA4-38F7-BF42-B640-A2AB8F74C90C}" presName="hierChild4" presStyleCnt="0"/>
      <dgm:spPr/>
    </dgm:pt>
    <dgm:pt modelId="{815396B6-EAA7-174D-A4CA-F8AAE8BA430F}" type="pres">
      <dgm:prSet presAssocID="{0B336DA4-38F7-BF42-B640-A2AB8F74C90C}" presName="hierChild5" presStyleCnt="0"/>
      <dgm:spPr/>
    </dgm:pt>
    <dgm:pt modelId="{BBD5972C-838C-644E-980F-593300B4F4A8}" type="pres">
      <dgm:prSet presAssocID="{FD047BE2-EDF1-9A47-86AB-128FE7FF5B04}" presName="hierChild3" presStyleCnt="0"/>
      <dgm:spPr/>
    </dgm:pt>
  </dgm:ptLst>
  <dgm:cxnLst>
    <dgm:cxn modelId="{14044F1B-DFA1-4C46-AE4A-68D1F8319526}" type="presOf" srcId="{2E8EE2F7-D798-3A4A-B4FF-69D8F1F5842B}" destId="{A92E89A7-9334-4A46-9225-3D2AC0B4566B}" srcOrd="0" destOrd="0" presId="urn:microsoft.com/office/officeart/2005/8/layout/orgChart1"/>
    <dgm:cxn modelId="{11691522-6108-C84F-A761-14D75555DABD}" srcId="{FD047BE2-EDF1-9A47-86AB-128FE7FF5B04}" destId="{40CCDD6A-6A16-D448-905D-1FC89AA6E38E}" srcOrd="1" destOrd="0" parTransId="{D1A967B1-2CC3-854E-A062-A52FD7A59C85}" sibTransId="{95F3D9CB-F407-7848-8E9B-A93765148B1B}"/>
    <dgm:cxn modelId="{8414AB2C-F6A1-C542-A8F8-2700FB0AE1B1}" type="presOf" srcId="{22555B7F-5209-044C-85C6-ACB3666A4DAE}" destId="{E129AE60-F182-7B43-BD47-5F1C22C2820D}" srcOrd="1" destOrd="0" presId="urn:microsoft.com/office/officeart/2005/8/layout/orgChart1"/>
    <dgm:cxn modelId="{D2C7C12F-E7F5-F44F-85BC-0EAA2B73D1B3}" type="presOf" srcId="{0B336DA4-38F7-BF42-B640-A2AB8F74C90C}" destId="{5429FA8F-5559-954C-A5E1-B3266E4FB082}" srcOrd="0" destOrd="0" presId="urn:microsoft.com/office/officeart/2005/8/layout/orgChart1"/>
    <dgm:cxn modelId="{3EED933A-535F-C749-AF38-7A19E50157EA}" type="presOf" srcId="{40CCDD6A-6A16-D448-905D-1FC89AA6E38E}" destId="{AE8AB3B6-4A42-F14E-BC6D-3509372467A0}" srcOrd="1" destOrd="0" presId="urn:microsoft.com/office/officeart/2005/8/layout/orgChart1"/>
    <dgm:cxn modelId="{0398F63A-1D19-0648-8303-0BA87C7483F4}" type="presOf" srcId="{22555B7F-5209-044C-85C6-ACB3666A4DAE}" destId="{564D9E43-34F0-904A-A583-7E86291D7FFC}" srcOrd="0" destOrd="0" presId="urn:microsoft.com/office/officeart/2005/8/layout/orgChart1"/>
    <dgm:cxn modelId="{F1B46441-8F83-9C40-913A-53DF6E7BA83C}" type="presOf" srcId="{DF38C081-D799-D343-89C6-11D0C3A562A0}" destId="{AA5910C2-DB2D-3D46-8D61-0190241D8128}" srcOrd="0" destOrd="0" presId="urn:microsoft.com/office/officeart/2005/8/layout/orgChart1"/>
    <dgm:cxn modelId="{0B17FB4A-3548-A648-9347-07813BC2EC59}" type="presOf" srcId="{70678188-E4EA-B64F-8EC4-1077878523F0}" destId="{B331A4C2-6CCA-8B42-BB45-09A45303BF8C}" srcOrd="0" destOrd="0" presId="urn:microsoft.com/office/officeart/2005/8/layout/orgChart1"/>
    <dgm:cxn modelId="{E671434B-4304-FC47-945E-FC7C1AAC1B22}" type="presOf" srcId="{FD047BE2-EDF1-9A47-86AB-128FE7FF5B04}" destId="{C93112AF-D555-B547-9BD5-91C9ED49797B}" srcOrd="0" destOrd="0" presId="urn:microsoft.com/office/officeart/2005/8/layout/orgChart1"/>
    <dgm:cxn modelId="{D5C8E04B-108D-3942-8051-CBA9363357F9}" srcId="{FD047BE2-EDF1-9A47-86AB-128FE7FF5B04}" destId="{0B336DA4-38F7-BF42-B640-A2AB8F74C90C}" srcOrd="3" destOrd="0" parTransId="{83BF7209-BA08-E04D-A185-AE575F30C4D4}" sibTransId="{9B3067DE-1101-4247-875B-F67738CCFA57}"/>
    <dgm:cxn modelId="{01E6824D-9288-434D-A025-95D7D8A1EC89}" type="presOf" srcId="{E4E1746E-5A61-7049-9203-585F71AAEF96}" destId="{55097304-9153-DA42-B5FE-8E51BD0A4781}" srcOrd="0" destOrd="0" presId="urn:microsoft.com/office/officeart/2005/8/layout/orgChart1"/>
    <dgm:cxn modelId="{77B1E052-6DEF-4845-B161-CF0FDE48B4A7}" srcId="{FD047BE2-EDF1-9A47-86AB-128FE7FF5B04}" destId="{70678188-E4EA-B64F-8EC4-1077878523F0}" srcOrd="0" destOrd="0" parTransId="{2E8EE2F7-D798-3A4A-B4FF-69D8F1F5842B}" sibTransId="{329435CA-9271-C84B-97A3-214266DC1542}"/>
    <dgm:cxn modelId="{1F362165-E394-1C48-9407-F90D2BC16B9D}" type="presOf" srcId="{D1A967B1-2CC3-854E-A062-A52FD7A59C85}" destId="{D38DADFC-7406-8F41-97C9-C1C1F3E58ACB}" srcOrd="0" destOrd="0" presId="urn:microsoft.com/office/officeart/2005/8/layout/orgChart1"/>
    <dgm:cxn modelId="{A8944F6D-925F-3E4E-B5DC-ECAA26072F49}" type="presOf" srcId="{FD047BE2-EDF1-9A47-86AB-128FE7FF5B04}" destId="{97BC5A35-F11E-1149-91E2-6CCE8106CDB7}" srcOrd="1" destOrd="0" presId="urn:microsoft.com/office/officeart/2005/8/layout/orgChart1"/>
    <dgm:cxn modelId="{F17727B2-3492-2C43-A02D-B442358A48D1}" type="presOf" srcId="{0B336DA4-38F7-BF42-B640-A2AB8F74C90C}" destId="{E7BFAAB4-26B6-3D49-820D-16F73438E510}" srcOrd="1" destOrd="0" presId="urn:microsoft.com/office/officeart/2005/8/layout/orgChart1"/>
    <dgm:cxn modelId="{8FDBC7B2-D208-B540-B2C4-CB82E5ECC689}" type="presOf" srcId="{70678188-E4EA-B64F-8EC4-1077878523F0}" destId="{D75A7AF1-7CE7-484A-82F1-EF350687D47E}" srcOrd="1" destOrd="0" presId="urn:microsoft.com/office/officeart/2005/8/layout/orgChart1"/>
    <dgm:cxn modelId="{8FFEC9BA-2B29-5C4F-BFEA-17DE14DDBE1A}" srcId="{E4E1746E-5A61-7049-9203-585F71AAEF96}" destId="{FD047BE2-EDF1-9A47-86AB-128FE7FF5B04}" srcOrd="0" destOrd="0" parTransId="{649F8FC5-FE00-9042-AE54-C77EE3B46288}" sibTransId="{EBE5B397-8ACA-944D-8D1F-D6C9C835C55E}"/>
    <dgm:cxn modelId="{1178D5BB-EB85-A64B-A3B2-E50CB4135785}" type="presOf" srcId="{40CCDD6A-6A16-D448-905D-1FC89AA6E38E}" destId="{67B3CD7B-C999-974A-A6E4-B948FFFC3A2E}" srcOrd="0" destOrd="0" presId="urn:microsoft.com/office/officeart/2005/8/layout/orgChart1"/>
    <dgm:cxn modelId="{4CFD45C5-42EF-2249-BEC7-9ECD8D605684}" type="presOf" srcId="{83BF7209-BA08-E04D-A185-AE575F30C4D4}" destId="{53E09E76-ACB2-7840-8A79-EF2B4B1EC02F}" srcOrd="0" destOrd="0" presId="urn:microsoft.com/office/officeart/2005/8/layout/orgChart1"/>
    <dgm:cxn modelId="{F52CF4FB-8D1E-A74E-9953-A05740EFDF89}" srcId="{FD047BE2-EDF1-9A47-86AB-128FE7FF5B04}" destId="{22555B7F-5209-044C-85C6-ACB3666A4DAE}" srcOrd="2" destOrd="0" parTransId="{DF38C081-D799-D343-89C6-11D0C3A562A0}" sibTransId="{B2E75A7A-1062-2B4E-81D1-63510B847C8B}"/>
    <dgm:cxn modelId="{50B5079C-50E6-CB4B-A17E-22FE910CF5A0}" type="presParOf" srcId="{55097304-9153-DA42-B5FE-8E51BD0A4781}" destId="{1E493F1D-C3E6-2E4D-BB26-1D85D2446F50}" srcOrd="0" destOrd="0" presId="urn:microsoft.com/office/officeart/2005/8/layout/orgChart1"/>
    <dgm:cxn modelId="{518E03C0-0AEF-4F46-BC06-11F714D93687}" type="presParOf" srcId="{1E493F1D-C3E6-2E4D-BB26-1D85D2446F50}" destId="{AE17BE8E-7C51-4A4A-AFBC-29B4F1D41711}" srcOrd="0" destOrd="0" presId="urn:microsoft.com/office/officeart/2005/8/layout/orgChart1"/>
    <dgm:cxn modelId="{E28975D0-BC2C-6D49-9BB3-2985C1545C4B}" type="presParOf" srcId="{AE17BE8E-7C51-4A4A-AFBC-29B4F1D41711}" destId="{C93112AF-D555-B547-9BD5-91C9ED49797B}" srcOrd="0" destOrd="0" presId="urn:microsoft.com/office/officeart/2005/8/layout/orgChart1"/>
    <dgm:cxn modelId="{8AF42585-BEF4-EF43-A1F3-7A007A552258}" type="presParOf" srcId="{AE17BE8E-7C51-4A4A-AFBC-29B4F1D41711}" destId="{97BC5A35-F11E-1149-91E2-6CCE8106CDB7}" srcOrd="1" destOrd="0" presId="urn:microsoft.com/office/officeart/2005/8/layout/orgChart1"/>
    <dgm:cxn modelId="{C95DD46C-4D19-DD4F-83D0-26B8877B1637}" type="presParOf" srcId="{1E493F1D-C3E6-2E4D-BB26-1D85D2446F50}" destId="{7E7AADC1-9C4B-0C43-B32D-7763D3DB3245}" srcOrd="1" destOrd="0" presId="urn:microsoft.com/office/officeart/2005/8/layout/orgChart1"/>
    <dgm:cxn modelId="{F4B080F0-A73F-864B-8C45-2AFAAE660B88}" type="presParOf" srcId="{7E7AADC1-9C4B-0C43-B32D-7763D3DB3245}" destId="{A92E89A7-9334-4A46-9225-3D2AC0B4566B}" srcOrd="0" destOrd="0" presId="urn:microsoft.com/office/officeart/2005/8/layout/orgChart1"/>
    <dgm:cxn modelId="{63139002-C36E-7D42-8479-00448B8CD807}" type="presParOf" srcId="{7E7AADC1-9C4B-0C43-B32D-7763D3DB3245}" destId="{8C100BFF-B317-954F-982C-0DC779C60149}" srcOrd="1" destOrd="0" presId="urn:microsoft.com/office/officeart/2005/8/layout/orgChart1"/>
    <dgm:cxn modelId="{56CFB722-D2DA-904B-8872-5E8259DCA86F}" type="presParOf" srcId="{8C100BFF-B317-954F-982C-0DC779C60149}" destId="{4ABA3A00-4B10-A845-BA43-0395BDA3A764}" srcOrd="0" destOrd="0" presId="urn:microsoft.com/office/officeart/2005/8/layout/orgChart1"/>
    <dgm:cxn modelId="{14A6AA6B-B3A7-7F40-BBC1-EAB121FE5037}" type="presParOf" srcId="{4ABA3A00-4B10-A845-BA43-0395BDA3A764}" destId="{B331A4C2-6CCA-8B42-BB45-09A45303BF8C}" srcOrd="0" destOrd="0" presId="urn:microsoft.com/office/officeart/2005/8/layout/orgChart1"/>
    <dgm:cxn modelId="{91F5847A-634D-AD4B-BD1B-395B297AD844}" type="presParOf" srcId="{4ABA3A00-4B10-A845-BA43-0395BDA3A764}" destId="{D75A7AF1-7CE7-484A-82F1-EF350687D47E}" srcOrd="1" destOrd="0" presId="urn:microsoft.com/office/officeart/2005/8/layout/orgChart1"/>
    <dgm:cxn modelId="{72262584-3EBB-9A47-AC3B-922D1A9D315B}" type="presParOf" srcId="{8C100BFF-B317-954F-982C-0DC779C60149}" destId="{2B02B615-3089-7C40-A1D0-3B7DC9227B81}" srcOrd="1" destOrd="0" presId="urn:microsoft.com/office/officeart/2005/8/layout/orgChart1"/>
    <dgm:cxn modelId="{AD70BD3F-1A53-F345-967F-EDA13DBF614C}" type="presParOf" srcId="{8C100BFF-B317-954F-982C-0DC779C60149}" destId="{3E00BF8A-47E3-8647-9E29-B22D4FB635F3}" srcOrd="2" destOrd="0" presId="urn:microsoft.com/office/officeart/2005/8/layout/orgChart1"/>
    <dgm:cxn modelId="{53FF0A68-9143-9843-A426-1BB3E1C50C56}" type="presParOf" srcId="{7E7AADC1-9C4B-0C43-B32D-7763D3DB3245}" destId="{D38DADFC-7406-8F41-97C9-C1C1F3E58ACB}" srcOrd="2" destOrd="0" presId="urn:microsoft.com/office/officeart/2005/8/layout/orgChart1"/>
    <dgm:cxn modelId="{A04C5085-466E-554E-9B4E-3FD3CCED4003}" type="presParOf" srcId="{7E7AADC1-9C4B-0C43-B32D-7763D3DB3245}" destId="{199B4BA7-3775-9A4D-B486-81D6498FB6E3}" srcOrd="3" destOrd="0" presId="urn:microsoft.com/office/officeart/2005/8/layout/orgChart1"/>
    <dgm:cxn modelId="{F6D82212-15E1-114A-864F-C2635F46936A}" type="presParOf" srcId="{199B4BA7-3775-9A4D-B486-81D6498FB6E3}" destId="{89BC683F-C1B7-EE40-99BF-B53F43340B21}" srcOrd="0" destOrd="0" presId="urn:microsoft.com/office/officeart/2005/8/layout/orgChart1"/>
    <dgm:cxn modelId="{F0BEE221-4EEA-C64B-A53A-52D678AECB85}" type="presParOf" srcId="{89BC683F-C1B7-EE40-99BF-B53F43340B21}" destId="{67B3CD7B-C999-974A-A6E4-B948FFFC3A2E}" srcOrd="0" destOrd="0" presId="urn:microsoft.com/office/officeart/2005/8/layout/orgChart1"/>
    <dgm:cxn modelId="{A5D633AE-CA92-5340-BB47-E100464DD45A}" type="presParOf" srcId="{89BC683F-C1B7-EE40-99BF-B53F43340B21}" destId="{AE8AB3B6-4A42-F14E-BC6D-3509372467A0}" srcOrd="1" destOrd="0" presId="urn:microsoft.com/office/officeart/2005/8/layout/orgChart1"/>
    <dgm:cxn modelId="{73CDCF33-42B3-9449-809B-18C83D5AC7D8}" type="presParOf" srcId="{199B4BA7-3775-9A4D-B486-81D6498FB6E3}" destId="{83DD3EC9-D765-124B-BE78-77873A331D6F}" srcOrd="1" destOrd="0" presId="urn:microsoft.com/office/officeart/2005/8/layout/orgChart1"/>
    <dgm:cxn modelId="{F7F0484B-B4A7-7E44-AFE4-3B4C17D639A8}" type="presParOf" srcId="{199B4BA7-3775-9A4D-B486-81D6498FB6E3}" destId="{4BE13C4E-174D-2141-95B4-6CBF6731A83F}" srcOrd="2" destOrd="0" presId="urn:microsoft.com/office/officeart/2005/8/layout/orgChart1"/>
    <dgm:cxn modelId="{D732C313-1D6A-8A4F-BD1F-0B486646D869}" type="presParOf" srcId="{7E7AADC1-9C4B-0C43-B32D-7763D3DB3245}" destId="{AA5910C2-DB2D-3D46-8D61-0190241D8128}" srcOrd="4" destOrd="0" presId="urn:microsoft.com/office/officeart/2005/8/layout/orgChart1"/>
    <dgm:cxn modelId="{EDF3823B-75BF-B34B-B2BB-FBFAEBC7008F}" type="presParOf" srcId="{7E7AADC1-9C4B-0C43-B32D-7763D3DB3245}" destId="{EA26A7E0-2D1C-CA43-9103-DC861F093E03}" srcOrd="5" destOrd="0" presId="urn:microsoft.com/office/officeart/2005/8/layout/orgChart1"/>
    <dgm:cxn modelId="{0680F919-5C89-F24B-B399-750DC755E887}" type="presParOf" srcId="{EA26A7E0-2D1C-CA43-9103-DC861F093E03}" destId="{21CBD44B-AA1F-1948-882B-A089C81D723D}" srcOrd="0" destOrd="0" presId="urn:microsoft.com/office/officeart/2005/8/layout/orgChart1"/>
    <dgm:cxn modelId="{6D3A1ED7-D74C-0645-B202-696EBEA7B94C}" type="presParOf" srcId="{21CBD44B-AA1F-1948-882B-A089C81D723D}" destId="{564D9E43-34F0-904A-A583-7E86291D7FFC}" srcOrd="0" destOrd="0" presId="urn:microsoft.com/office/officeart/2005/8/layout/orgChart1"/>
    <dgm:cxn modelId="{2179596D-AC4E-3E44-9344-60BD5DC29306}" type="presParOf" srcId="{21CBD44B-AA1F-1948-882B-A089C81D723D}" destId="{E129AE60-F182-7B43-BD47-5F1C22C2820D}" srcOrd="1" destOrd="0" presId="urn:microsoft.com/office/officeart/2005/8/layout/orgChart1"/>
    <dgm:cxn modelId="{106DB6D4-264D-344D-AC1D-6EC9AA92B9E1}" type="presParOf" srcId="{EA26A7E0-2D1C-CA43-9103-DC861F093E03}" destId="{A90D4D2B-347B-934C-9EF9-472DA1701FE7}" srcOrd="1" destOrd="0" presId="urn:microsoft.com/office/officeart/2005/8/layout/orgChart1"/>
    <dgm:cxn modelId="{327F8681-C133-144D-A3F2-25A5BA17C2F8}" type="presParOf" srcId="{EA26A7E0-2D1C-CA43-9103-DC861F093E03}" destId="{39C16993-318F-AE4A-8106-67ABA15785DD}" srcOrd="2" destOrd="0" presId="urn:microsoft.com/office/officeart/2005/8/layout/orgChart1"/>
    <dgm:cxn modelId="{48386944-3A5E-3340-AEE7-A2C69BF84C23}" type="presParOf" srcId="{7E7AADC1-9C4B-0C43-B32D-7763D3DB3245}" destId="{53E09E76-ACB2-7840-8A79-EF2B4B1EC02F}" srcOrd="6" destOrd="0" presId="urn:microsoft.com/office/officeart/2005/8/layout/orgChart1"/>
    <dgm:cxn modelId="{C8B55C8A-A660-974C-AAFF-515261B85BB4}" type="presParOf" srcId="{7E7AADC1-9C4B-0C43-B32D-7763D3DB3245}" destId="{65C137A7-2BE7-0840-8AE0-42F71C88689C}" srcOrd="7" destOrd="0" presId="urn:microsoft.com/office/officeart/2005/8/layout/orgChart1"/>
    <dgm:cxn modelId="{0E8446BE-0971-F44F-988F-2532D1A4ECB0}" type="presParOf" srcId="{65C137A7-2BE7-0840-8AE0-42F71C88689C}" destId="{1FCF6FF3-B569-CE4A-AA65-96C804D58DD7}" srcOrd="0" destOrd="0" presId="urn:microsoft.com/office/officeart/2005/8/layout/orgChart1"/>
    <dgm:cxn modelId="{BA97312C-1A3D-6B4E-B63F-A0BC8972348A}" type="presParOf" srcId="{1FCF6FF3-B569-CE4A-AA65-96C804D58DD7}" destId="{5429FA8F-5559-954C-A5E1-B3266E4FB082}" srcOrd="0" destOrd="0" presId="urn:microsoft.com/office/officeart/2005/8/layout/orgChart1"/>
    <dgm:cxn modelId="{8079C36A-20FF-DD4D-B27F-4D1A20AA0B6C}" type="presParOf" srcId="{1FCF6FF3-B569-CE4A-AA65-96C804D58DD7}" destId="{E7BFAAB4-26B6-3D49-820D-16F73438E510}" srcOrd="1" destOrd="0" presId="urn:microsoft.com/office/officeart/2005/8/layout/orgChart1"/>
    <dgm:cxn modelId="{984C6DA7-EC19-934A-9F8F-DA3F35A22D78}" type="presParOf" srcId="{65C137A7-2BE7-0840-8AE0-42F71C88689C}" destId="{E1EA5B17-6D95-F744-883E-7BEA6872A7C7}" srcOrd="1" destOrd="0" presId="urn:microsoft.com/office/officeart/2005/8/layout/orgChart1"/>
    <dgm:cxn modelId="{CCAAE5B8-A6B1-014F-B7C7-20A3BE086FA7}" type="presParOf" srcId="{65C137A7-2BE7-0840-8AE0-42F71C88689C}" destId="{815396B6-EAA7-174D-A4CA-F8AAE8BA430F}" srcOrd="2" destOrd="0" presId="urn:microsoft.com/office/officeart/2005/8/layout/orgChart1"/>
    <dgm:cxn modelId="{5EE00923-D5A0-BC49-9E29-EA463076BE29}" type="presParOf" srcId="{1E493F1D-C3E6-2E4D-BB26-1D85D2446F50}" destId="{BBD5972C-838C-644E-980F-593300B4F4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0A468C-0A47-4C40-8927-88AEED157207}" type="doc">
      <dgm:prSet loTypeId="urn:microsoft.com/office/officeart/2005/8/layout/hierarchy3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9A724F-44D3-4542-AFFF-63AA397481BA}">
      <dgm:prSet phldrT="[Text]"/>
      <dgm:spPr/>
      <dgm:t>
        <a:bodyPr/>
        <a:lstStyle/>
        <a:p>
          <a:r>
            <a:rPr lang="en-US" b="1" dirty="0">
              <a:solidFill>
                <a:srgbClr val="0030AE"/>
              </a:solidFill>
            </a:rPr>
            <a:t>USG – 2D and 3D</a:t>
          </a:r>
          <a:endParaRPr lang="en-US" dirty="0">
            <a:solidFill>
              <a:srgbClr val="0030AE"/>
            </a:solidFill>
          </a:endParaRPr>
        </a:p>
      </dgm:t>
    </dgm:pt>
    <dgm:pt modelId="{BEA750A4-CD47-E942-8842-B7BCD8D5FC32}" type="parTrans" cxnId="{CED3A2ED-44A5-7E45-ADD7-962D16A876A4}">
      <dgm:prSet/>
      <dgm:spPr/>
      <dgm:t>
        <a:bodyPr/>
        <a:lstStyle/>
        <a:p>
          <a:endParaRPr lang="en-US"/>
        </a:p>
      </dgm:t>
    </dgm:pt>
    <dgm:pt modelId="{8CB6EFC6-AF46-4C42-A714-0AA5BB352601}" type="sibTrans" cxnId="{CED3A2ED-44A5-7E45-ADD7-962D16A876A4}">
      <dgm:prSet/>
      <dgm:spPr/>
      <dgm:t>
        <a:bodyPr/>
        <a:lstStyle/>
        <a:p>
          <a:endParaRPr lang="en-US"/>
        </a:p>
      </dgm:t>
    </dgm:pt>
    <dgm:pt modelId="{AF65EC32-AA9B-894E-8C29-AB26FAFC288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800" b="1" dirty="0"/>
            <a:t>heterogeneous myometrial area - (88% sensitivity; 75% accuracy</a:t>
          </a:r>
          <a:endParaRPr lang="en-US" sz="1800" dirty="0"/>
        </a:p>
      </dgm:t>
    </dgm:pt>
    <dgm:pt modelId="{5F956383-9CDA-664D-9D4D-57D15217F377}" type="parTrans" cxnId="{12D67AE5-DB56-7A4F-987E-B37930992D8C}">
      <dgm:prSet/>
      <dgm:spPr/>
      <dgm:t>
        <a:bodyPr/>
        <a:lstStyle/>
        <a:p>
          <a:endParaRPr lang="en-US"/>
        </a:p>
      </dgm:t>
    </dgm:pt>
    <dgm:pt modelId="{3A5E38B1-ADAE-7F44-8156-45B231547B8C}" type="sibTrans" cxnId="{12D67AE5-DB56-7A4F-987E-B37930992D8C}">
      <dgm:prSet/>
      <dgm:spPr/>
      <dgm:t>
        <a:bodyPr/>
        <a:lstStyle/>
        <a:p>
          <a:endParaRPr lang="en-US"/>
        </a:p>
      </dgm:t>
    </dgm:pt>
    <dgm:pt modelId="{8AA69D0F-468F-FB45-BD8F-95F70EA5B14A}">
      <dgm:prSet phldrT="[Text]"/>
      <dgm:spPr/>
      <dgm:t>
        <a:bodyPr/>
        <a:lstStyle/>
        <a:p>
          <a:r>
            <a:rPr lang="en-US" b="1" dirty="0">
              <a:solidFill>
                <a:srgbClr val="0030AE"/>
              </a:solidFill>
            </a:rPr>
            <a:t>MRI</a:t>
          </a:r>
        </a:p>
      </dgm:t>
    </dgm:pt>
    <dgm:pt modelId="{DD2DD5E1-8274-F844-AC19-A1583C99080B}" type="parTrans" cxnId="{99D40862-78C6-6149-AE55-023C65EB2655}">
      <dgm:prSet/>
      <dgm:spPr/>
      <dgm:t>
        <a:bodyPr/>
        <a:lstStyle/>
        <a:p>
          <a:endParaRPr lang="en-US"/>
        </a:p>
      </dgm:t>
    </dgm:pt>
    <dgm:pt modelId="{35FE480B-6015-EB49-AACA-148399A46B0B}" type="sibTrans" cxnId="{99D40862-78C6-6149-AE55-023C65EB2655}">
      <dgm:prSet/>
      <dgm:spPr/>
      <dgm:t>
        <a:bodyPr/>
        <a:lstStyle/>
        <a:p>
          <a:endParaRPr lang="en-US"/>
        </a:p>
      </dgm:t>
    </dgm:pt>
    <dgm:pt modelId="{9DDFA13D-45F6-114A-8EC8-7FD28F3FDF7A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v"/>
          </a:pPr>
          <a:r>
            <a:rPr lang="en-US" sz="2000" b="1" dirty="0"/>
            <a:t>JZ &gt;12mm</a:t>
          </a:r>
          <a:endParaRPr lang="en-US" sz="2000" dirty="0"/>
        </a:p>
      </dgm:t>
    </dgm:pt>
    <dgm:pt modelId="{45E6FF47-CB38-1A48-8CC8-76BCFA5ED51E}" type="parTrans" cxnId="{7EA66637-A068-FA49-8769-8248304A13CA}">
      <dgm:prSet/>
      <dgm:spPr/>
      <dgm:t>
        <a:bodyPr/>
        <a:lstStyle/>
        <a:p>
          <a:endParaRPr lang="en-US"/>
        </a:p>
      </dgm:t>
    </dgm:pt>
    <dgm:pt modelId="{F5E6A8FA-12E7-7B43-A0C0-E3D19FD0437A}" type="sibTrans" cxnId="{7EA66637-A068-FA49-8769-8248304A13CA}">
      <dgm:prSet/>
      <dgm:spPr/>
      <dgm:t>
        <a:bodyPr/>
        <a:lstStyle/>
        <a:p>
          <a:endParaRPr lang="en-US"/>
        </a:p>
      </dgm:t>
    </dgm:pt>
    <dgm:pt modelId="{7CBBEBDD-6911-734E-8ACB-E94EDCB53E20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v"/>
          </a:pPr>
          <a:r>
            <a:rPr lang="en-US" sz="2000" b="1" dirty="0"/>
            <a:t>Focal thickening of JZ</a:t>
          </a:r>
          <a:endParaRPr lang="en-US" sz="2000" dirty="0"/>
        </a:p>
      </dgm:t>
    </dgm:pt>
    <dgm:pt modelId="{CF44D9FF-836C-3740-A14F-7BD69689DE0C}" type="parTrans" cxnId="{92A928CA-5475-6B49-9C15-D87C13F47C27}">
      <dgm:prSet/>
      <dgm:spPr/>
      <dgm:t>
        <a:bodyPr/>
        <a:lstStyle/>
        <a:p>
          <a:endParaRPr lang="en-US"/>
        </a:p>
      </dgm:t>
    </dgm:pt>
    <dgm:pt modelId="{4241C796-2575-724C-85D4-23DCDC99349C}" type="sibTrans" cxnId="{92A928CA-5475-6B49-9C15-D87C13F47C27}">
      <dgm:prSet/>
      <dgm:spPr/>
      <dgm:t>
        <a:bodyPr/>
        <a:lstStyle/>
        <a:p>
          <a:endParaRPr lang="en-US"/>
        </a:p>
      </dgm:t>
    </dgm:pt>
    <dgm:pt modelId="{1728D37D-BDA5-9246-A3B5-B13CB461B0BA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v"/>
          </a:pPr>
          <a:r>
            <a:rPr lang="en-US" sz="2000" b="1" dirty="0"/>
            <a:t>Adenomyotic nodule </a:t>
          </a:r>
          <a:endParaRPr lang="en-US" sz="2000" dirty="0"/>
        </a:p>
      </dgm:t>
    </dgm:pt>
    <dgm:pt modelId="{7C02546A-BECC-954F-B19F-C8CCA1EE3E60}" type="parTrans" cxnId="{943943D9-D062-7B4E-8ADF-2E4FBA454F1F}">
      <dgm:prSet/>
      <dgm:spPr/>
      <dgm:t>
        <a:bodyPr/>
        <a:lstStyle/>
        <a:p>
          <a:endParaRPr lang="en-US"/>
        </a:p>
      </dgm:t>
    </dgm:pt>
    <dgm:pt modelId="{55875A1F-9372-ED4F-82DF-0194318DE692}" type="sibTrans" cxnId="{943943D9-D062-7B4E-8ADF-2E4FBA454F1F}">
      <dgm:prSet/>
      <dgm:spPr/>
      <dgm:t>
        <a:bodyPr/>
        <a:lstStyle/>
        <a:p>
          <a:endParaRPr lang="en-US"/>
        </a:p>
      </dgm:t>
    </dgm:pt>
    <dgm:pt modelId="{3E85483B-E68B-0240-8F2C-6C9BC22A81E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800" b="1" dirty="0"/>
            <a:t>globular asymmetric uterus</a:t>
          </a:r>
          <a:endParaRPr lang="en-US" sz="1800" dirty="0"/>
        </a:p>
      </dgm:t>
    </dgm:pt>
    <dgm:pt modelId="{35EB181B-F063-584C-8BF6-A28F78561E05}" type="parTrans" cxnId="{093FF67B-1018-264C-A8B0-0B523E2E7487}">
      <dgm:prSet/>
      <dgm:spPr/>
      <dgm:t>
        <a:bodyPr/>
        <a:lstStyle/>
        <a:p>
          <a:endParaRPr lang="en-US"/>
        </a:p>
      </dgm:t>
    </dgm:pt>
    <dgm:pt modelId="{51F11EE4-D1D1-FA4B-A254-95DB3381AD00}" type="sibTrans" cxnId="{093FF67B-1018-264C-A8B0-0B523E2E7487}">
      <dgm:prSet/>
      <dgm:spPr/>
      <dgm:t>
        <a:bodyPr/>
        <a:lstStyle/>
        <a:p>
          <a:endParaRPr lang="en-US"/>
        </a:p>
      </dgm:t>
    </dgm:pt>
    <dgm:pt modelId="{512E9EC3-55F7-9041-8C93-2AB42462D9A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800" b="1" dirty="0"/>
            <a:t>myometrial linear striations with </a:t>
          </a:r>
        </a:p>
        <a:p>
          <a:pPr>
            <a:buFont typeface="+mj-lt"/>
            <a:buAutoNum type="arabicPeriod"/>
          </a:pPr>
          <a:r>
            <a:rPr lang="en-US" sz="1800" b="1" dirty="0"/>
            <a:t>poor definition of endometrial myometrial junction</a:t>
          </a:r>
          <a:endParaRPr lang="en-US" sz="1800" dirty="0"/>
        </a:p>
      </dgm:t>
    </dgm:pt>
    <dgm:pt modelId="{B62AD267-B791-BA41-805F-64F1996056BD}" type="parTrans" cxnId="{F6ADDB40-73AF-6C4D-9EB8-5E8A87350FD5}">
      <dgm:prSet/>
      <dgm:spPr/>
      <dgm:t>
        <a:bodyPr/>
        <a:lstStyle/>
        <a:p>
          <a:endParaRPr lang="en-US"/>
        </a:p>
      </dgm:t>
    </dgm:pt>
    <dgm:pt modelId="{25EA74C8-D3DA-3947-8FC2-D63A338D0408}" type="sibTrans" cxnId="{F6ADDB40-73AF-6C4D-9EB8-5E8A87350FD5}">
      <dgm:prSet/>
      <dgm:spPr/>
      <dgm:t>
        <a:bodyPr/>
        <a:lstStyle/>
        <a:p>
          <a:endParaRPr lang="en-US"/>
        </a:p>
      </dgm:t>
    </dgm:pt>
    <dgm:pt modelId="{ACA72BD9-B22D-AB46-8CE5-280E0562B04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800" b="1" dirty="0"/>
            <a:t>myometrial anterior posterior asymmetry and thickening of anterior and posterior myometrial wall and increased or decreased </a:t>
          </a:r>
          <a:r>
            <a:rPr lang="en-US" sz="1800" b="1" dirty="0" err="1"/>
            <a:t>echogenecity</a:t>
          </a:r>
          <a:r>
            <a:rPr lang="en-US" sz="1800" b="1" dirty="0"/>
            <a:t> </a:t>
          </a:r>
          <a:endParaRPr lang="en-US" sz="1800" dirty="0"/>
        </a:p>
      </dgm:t>
    </dgm:pt>
    <dgm:pt modelId="{9AC97433-717D-D247-849B-08058379D86F}" type="parTrans" cxnId="{E33CAC16-6D6C-404E-A806-0CD25FF5D3F7}">
      <dgm:prSet/>
      <dgm:spPr/>
      <dgm:t>
        <a:bodyPr/>
        <a:lstStyle/>
        <a:p>
          <a:endParaRPr lang="en-US"/>
        </a:p>
      </dgm:t>
    </dgm:pt>
    <dgm:pt modelId="{BBCDEC5D-A0A0-3B48-9E9F-B51C3A833ADB}" type="sibTrans" cxnId="{E33CAC16-6D6C-404E-A806-0CD25FF5D3F7}">
      <dgm:prSet/>
      <dgm:spPr/>
      <dgm:t>
        <a:bodyPr/>
        <a:lstStyle/>
        <a:p>
          <a:endParaRPr lang="en-US"/>
        </a:p>
      </dgm:t>
    </dgm:pt>
    <dgm:pt modelId="{168A44CC-2822-B242-8E83-32473A204226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800" b="1" dirty="0"/>
            <a:t>irregular cystic spaces - (98% specificity; 78% accuracy)</a:t>
          </a:r>
          <a:endParaRPr lang="en-US" sz="1800" dirty="0"/>
        </a:p>
      </dgm:t>
    </dgm:pt>
    <dgm:pt modelId="{47B899F2-F037-8A41-9A68-4E55A80AB1FF}" type="parTrans" cxnId="{595D7525-E444-DD46-858B-B82C040428C4}">
      <dgm:prSet/>
      <dgm:spPr/>
      <dgm:t>
        <a:bodyPr/>
        <a:lstStyle/>
        <a:p>
          <a:endParaRPr lang="en-US"/>
        </a:p>
      </dgm:t>
    </dgm:pt>
    <dgm:pt modelId="{71C5BDD5-E107-3A46-B228-9A6E4A0FA4FA}" type="sibTrans" cxnId="{595D7525-E444-DD46-858B-B82C040428C4}">
      <dgm:prSet/>
      <dgm:spPr/>
      <dgm:t>
        <a:bodyPr/>
        <a:lstStyle/>
        <a:p>
          <a:endParaRPr lang="en-US"/>
        </a:p>
      </dgm:t>
    </dgm:pt>
    <dgm:pt modelId="{B3B3D260-0E46-3D43-A417-6EBFE32E5FF8}" type="pres">
      <dgm:prSet presAssocID="{F30A468C-0A47-4C40-8927-88AEED1572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3DCCAC-C34F-C740-B22B-9FCEF4E5A0E8}" type="pres">
      <dgm:prSet presAssocID="{0C9A724F-44D3-4542-AFFF-63AA397481BA}" presName="root" presStyleCnt="0"/>
      <dgm:spPr/>
    </dgm:pt>
    <dgm:pt modelId="{9D9A4D26-AB97-CD47-849C-2C4BC522AE7B}" type="pres">
      <dgm:prSet presAssocID="{0C9A724F-44D3-4542-AFFF-63AA397481BA}" presName="rootComposite" presStyleCnt="0"/>
      <dgm:spPr/>
    </dgm:pt>
    <dgm:pt modelId="{7E138AAE-C6A6-7D40-8936-61B5B4DD906D}" type="pres">
      <dgm:prSet presAssocID="{0C9A724F-44D3-4542-AFFF-63AA397481BA}" presName="rootText" presStyleLbl="node1" presStyleIdx="0" presStyleCnt="2" custScaleX="169228" custScaleY="72075" custLinFactX="-28257" custLinFactNeighborX="-100000" custLinFactNeighborY="3967"/>
      <dgm:spPr/>
    </dgm:pt>
    <dgm:pt modelId="{0407D831-6CEC-B140-B72B-42C0B40392F0}" type="pres">
      <dgm:prSet presAssocID="{0C9A724F-44D3-4542-AFFF-63AA397481BA}" presName="rootConnector" presStyleLbl="node1" presStyleIdx="0" presStyleCnt="2"/>
      <dgm:spPr/>
    </dgm:pt>
    <dgm:pt modelId="{0A38AA99-3439-454F-979D-30123EC13626}" type="pres">
      <dgm:prSet presAssocID="{0C9A724F-44D3-4542-AFFF-63AA397481BA}" presName="childShape" presStyleCnt="0"/>
      <dgm:spPr/>
    </dgm:pt>
    <dgm:pt modelId="{B3A64DBA-6FA0-7448-9368-511154742F42}" type="pres">
      <dgm:prSet presAssocID="{5F956383-9CDA-664D-9D4D-57D15217F377}" presName="Name13" presStyleLbl="parChTrans1D2" presStyleIdx="0" presStyleCnt="8"/>
      <dgm:spPr/>
    </dgm:pt>
    <dgm:pt modelId="{2214D4E1-2891-1D41-810D-B357D457C1BC}" type="pres">
      <dgm:prSet presAssocID="{AF65EC32-AA9B-894E-8C29-AB26FAFC288A}" presName="childText" presStyleLbl="bgAcc1" presStyleIdx="0" presStyleCnt="8" custScaleX="309373" custLinFactNeighborX="-82166" custLinFactNeighborY="-2644">
        <dgm:presLayoutVars>
          <dgm:bulletEnabled val="1"/>
        </dgm:presLayoutVars>
      </dgm:prSet>
      <dgm:spPr/>
    </dgm:pt>
    <dgm:pt modelId="{131EF327-72CE-674B-A010-89857E437B19}" type="pres">
      <dgm:prSet presAssocID="{35EB181B-F063-584C-8BF6-A28F78561E05}" presName="Name13" presStyleLbl="parChTrans1D2" presStyleIdx="1" presStyleCnt="8"/>
      <dgm:spPr/>
    </dgm:pt>
    <dgm:pt modelId="{6AC14A8B-BC41-6643-9223-0D57018B229A}" type="pres">
      <dgm:prSet presAssocID="{3E85483B-E68B-0240-8F2C-6C9BC22A81E7}" presName="childText" presStyleLbl="bgAcc1" presStyleIdx="1" presStyleCnt="8" custScaleX="309373" custLinFactNeighborX="-82166" custLinFactNeighborY="-2644">
        <dgm:presLayoutVars>
          <dgm:bulletEnabled val="1"/>
        </dgm:presLayoutVars>
      </dgm:prSet>
      <dgm:spPr/>
    </dgm:pt>
    <dgm:pt modelId="{114BED77-2227-0841-A77B-34664E85DE59}" type="pres">
      <dgm:prSet presAssocID="{47B899F2-F037-8A41-9A68-4E55A80AB1FF}" presName="Name13" presStyleLbl="parChTrans1D2" presStyleIdx="2" presStyleCnt="8"/>
      <dgm:spPr/>
    </dgm:pt>
    <dgm:pt modelId="{658CF465-15EF-2C4C-9A92-D421557CE091}" type="pres">
      <dgm:prSet presAssocID="{168A44CC-2822-B242-8E83-32473A204226}" presName="childText" presStyleLbl="bgAcc1" presStyleIdx="2" presStyleCnt="8" custScaleX="311550" custLinFactNeighborX="-82711" custLinFactNeighborY="-10312">
        <dgm:presLayoutVars>
          <dgm:bulletEnabled val="1"/>
        </dgm:presLayoutVars>
      </dgm:prSet>
      <dgm:spPr/>
    </dgm:pt>
    <dgm:pt modelId="{75E02EA8-559D-A341-8B31-54E072D19B7A}" type="pres">
      <dgm:prSet presAssocID="{B62AD267-B791-BA41-805F-64F1996056BD}" presName="Name13" presStyleLbl="parChTrans1D2" presStyleIdx="3" presStyleCnt="8"/>
      <dgm:spPr/>
    </dgm:pt>
    <dgm:pt modelId="{3A30C7B5-B35F-C548-81F6-B47809032BF7}" type="pres">
      <dgm:prSet presAssocID="{512E9EC3-55F7-9041-8C93-2AB42462D9A7}" presName="childText" presStyleLbl="bgAcc1" presStyleIdx="3" presStyleCnt="8" custScaleX="309373" custLinFactNeighborX="-82166" custLinFactNeighborY="-2644">
        <dgm:presLayoutVars>
          <dgm:bulletEnabled val="1"/>
        </dgm:presLayoutVars>
      </dgm:prSet>
      <dgm:spPr/>
    </dgm:pt>
    <dgm:pt modelId="{3F4C99CE-E0A8-3443-97CE-DB910EF152A2}" type="pres">
      <dgm:prSet presAssocID="{9AC97433-717D-D247-849B-08058379D86F}" presName="Name13" presStyleLbl="parChTrans1D2" presStyleIdx="4" presStyleCnt="8"/>
      <dgm:spPr/>
    </dgm:pt>
    <dgm:pt modelId="{0CB8AC5D-37AD-B747-991E-8E6A26675D35}" type="pres">
      <dgm:prSet presAssocID="{ACA72BD9-B22D-AB46-8CE5-280E0562B04A}" presName="childText" presStyleLbl="bgAcc1" presStyleIdx="4" presStyleCnt="8" custScaleX="309373" custScaleY="124161" custLinFactNeighborX="-82166" custLinFactNeighborY="-2644">
        <dgm:presLayoutVars>
          <dgm:bulletEnabled val="1"/>
        </dgm:presLayoutVars>
      </dgm:prSet>
      <dgm:spPr/>
    </dgm:pt>
    <dgm:pt modelId="{A4516ACA-0C88-984F-A1E2-FED2737E7FE0}" type="pres">
      <dgm:prSet presAssocID="{8AA69D0F-468F-FB45-BD8F-95F70EA5B14A}" presName="root" presStyleCnt="0"/>
      <dgm:spPr/>
    </dgm:pt>
    <dgm:pt modelId="{0600EA54-86D5-5E4E-A88A-07A593356898}" type="pres">
      <dgm:prSet presAssocID="{8AA69D0F-468F-FB45-BD8F-95F70EA5B14A}" presName="rootComposite" presStyleCnt="0"/>
      <dgm:spPr/>
    </dgm:pt>
    <dgm:pt modelId="{01F91732-90D7-344D-8F84-AB4B55A64004}" type="pres">
      <dgm:prSet presAssocID="{8AA69D0F-468F-FB45-BD8F-95F70EA5B14A}" presName="rootText" presStyleLbl="node1" presStyleIdx="1" presStyleCnt="2" custScaleY="74602" custLinFactNeighborX="7104" custLinFactNeighborY="1047"/>
      <dgm:spPr/>
    </dgm:pt>
    <dgm:pt modelId="{A786C69F-E779-7D46-A186-F291AE0C75CD}" type="pres">
      <dgm:prSet presAssocID="{8AA69D0F-468F-FB45-BD8F-95F70EA5B14A}" presName="rootConnector" presStyleLbl="node1" presStyleIdx="1" presStyleCnt="2"/>
      <dgm:spPr/>
    </dgm:pt>
    <dgm:pt modelId="{31DF762E-2059-CC43-9DCD-1E41F1393D51}" type="pres">
      <dgm:prSet presAssocID="{8AA69D0F-468F-FB45-BD8F-95F70EA5B14A}" presName="childShape" presStyleCnt="0"/>
      <dgm:spPr/>
    </dgm:pt>
    <dgm:pt modelId="{E985E000-E525-CD4E-AFC5-6E0C0DDAC7F6}" type="pres">
      <dgm:prSet presAssocID="{45E6FF47-CB38-1A48-8CC8-76BCFA5ED51E}" presName="Name13" presStyleLbl="parChTrans1D2" presStyleIdx="5" presStyleCnt="8"/>
      <dgm:spPr/>
    </dgm:pt>
    <dgm:pt modelId="{457D43EE-D161-604F-AA85-0CFE36571003}" type="pres">
      <dgm:prSet presAssocID="{9DDFA13D-45F6-114A-8EC8-7FD28F3FDF7A}" presName="childText" presStyleLbl="bgAcc1" presStyleIdx="5" presStyleCnt="8" custScaleX="240151" custLinFactNeighborX="73258" custLinFactNeighborY="1047">
        <dgm:presLayoutVars>
          <dgm:bulletEnabled val="1"/>
        </dgm:presLayoutVars>
      </dgm:prSet>
      <dgm:spPr/>
    </dgm:pt>
    <dgm:pt modelId="{8B039C3D-F16B-3148-A64E-A0C48C3FCA24}" type="pres">
      <dgm:prSet presAssocID="{CF44D9FF-836C-3740-A14F-7BD69689DE0C}" presName="Name13" presStyleLbl="parChTrans1D2" presStyleIdx="6" presStyleCnt="8"/>
      <dgm:spPr/>
    </dgm:pt>
    <dgm:pt modelId="{6EA87DE1-4871-EF42-8534-B9A60CB193B3}" type="pres">
      <dgm:prSet presAssocID="{7CBBEBDD-6911-734E-8ACB-E94EDCB53E20}" presName="childText" presStyleLbl="bgAcc1" presStyleIdx="6" presStyleCnt="8" custScaleX="240151" custLinFactNeighborX="73258" custLinFactNeighborY="1047">
        <dgm:presLayoutVars>
          <dgm:bulletEnabled val="1"/>
        </dgm:presLayoutVars>
      </dgm:prSet>
      <dgm:spPr/>
    </dgm:pt>
    <dgm:pt modelId="{FCEC2F8C-8AED-C14B-9FCB-979743D91525}" type="pres">
      <dgm:prSet presAssocID="{7C02546A-BECC-954F-B19F-C8CCA1EE3E60}" presName="Name13" presStyleLbl="parChTrans1D2" presStyleIdx="7" presStyleCnt="8"/>
      <dgm:spPr/>
    </dgm:pt>
    <dgm:pt modelId="{0961E50E-DBB2-9646-A753-53E010AAF8F9}" type="pres">
      <dgm:prSet presAssocID="{1728D37D-BDA5-9246-A3B5-B13CB461B0BA}" presName="childText" presStyleLbl="bgAcc1" presStyleIdx="7" presStyleCnt="8" custScaleX="240151" custLinFactNeighborX="73258" custLinFactNeighborY="1047">
        <dgm:presLayoutVars>
          <dgm:bulletEnabled val="1"/>
        </dgm:presLayoutVars>
      </dgm:prSet>
      <dgm:spPr/>
    </dgm:pt>
  </dgm:ptLst>
  <dgm:cxnLst>
    <dgm:cxn modelId="{F0683303-289C-4F49-8CB2-751A1A8E2E75}" type="presOf" srcId="{0C9A724F-44D3-4542-AFFF-63AA397481BA}" destId="{0407D831-6CEC-B140-B72B-42C0B40392F0}" srcOrd="1" destOrd="0" presId="urn:microsoft.com/office/officeart/2005/8/layout/hierarchy3"/>
    <dgm:cxn modelId="{C311550F-1591-004D-8D7F-B0CA947863A6}" type="presOf" srcId="{7C02546A-BECC-954F-B19F-C8CCA1EE3E60}" destId="{FCEC2F8C-8AED-C14B-9FCB-979743D91525}" srcOrd="0" destOrd="0" presId="urn:microsoft.com/office/officeart/2005/8/layout/hierarchy3"/>
    <dgm:cxn modelId="{E33CAC16-6D6C-404E-A806-0CD25FF5D3F7}" srcId="{0C9A724F-44D3-4542-AFFF-63AA397481BA}" destId="{ACA72BD9-B22D-AB46-8CE5-280E0562B04A}" srcOrd="4" destOrd="0" parTransId="{9AC97433-717D-D247-849B-08058379D86F}" sibTransId="{BBCDEC5D-A0A0-3B48-9E9F-B51C3A833ADB}"/>
    <dgm:cxn modelId="{595D7525-E444-DD46-858B-B82C040428C4}" srcId="{0C9A724F-44D3-4542-AFFF-63AA397481BA}" destId="{168A44CC-2822-B242-8E83-32473A204226}" srcOrd="2" destOrd="0" parTransId="{47B899F2-F037-8A41-9A68-4E55A80AB1FF}" sibTransId="{71C5BDD5-E107-3A46-B228-9A6E4A0FA4FA}"/>
    <dgm:cxn modelId="{D691F22B-FAB2-9E41-9AB3-68A46DD336E5}" type="presOf" srcId="{5F956383-9CDA-664D-9D4D-57D15217F377}" destId="{B3A64DBA-6FA0-7448-9368-511154742F42}" srcOrd="0" destOrd="0" presId="urn:microsoft.com/office/officeart/2005/8/layout/hierarchy3"/>
    <dgm:cxn modelId="{7EA66637-A068-FA49-8769-8248304A13CA}" srcId="{8AA69D0F-468F-FB45-BD8F-95F70EA5B14A}" destId="{9DDFA13D-45F6-114A-8EC8-7FD28F3FDF7A}" srcOrd="0" destOrd="0" parTransId="{45E6FF47-CB38-1A48-8CC8-76BCFA5ED51E}" sibTransId="{F5E6A8FA-12E7-7B43-A0C0-E3D19FD0437A}"/>
    <dgm:cxn modelId="{F6ADDB40-73AF-6C4D-9EB8-5E8A87350FD5}" srcId="{0C9A724F-44D3-4542-AFFF-63AA397481BA}" destId="{512E9EC3-55F7-9041-8C93-2AB42462D9A7}" srcOrd="3" destOrd="0" parTransId="{B62AD267-B791-BA41-805F-64F1996056BD}" sibTransId="{25EA74C8-D3DA-3947-8FC2-D63A338D0408}"/>
    <dgm:cxn modelId="{EC02A047-FB9A-3E41-B097-5F2131F563A3}" type="presOf" srcId="{35EB181B-F063-584C-8BF6-A28F78561E05}" destId="{131EF327-72CE-674B-A010-89857E437B19}" srcOrd="0" destOrd="0" presId="urn:microsoft.com/office/officeart/2005/8/layout/hierarchy3"/>
    <dgm:cxn modelId="{B1EA3651-EC6B-9642-8B00-D1435671ACD5}" type="presOf" srcId="{F30A468C-0A47-4C40-8927-88AEED157207}" destId="{B3B3D260-0E46-3D43-A417-6EBFE32E5FF8}" srcOrd="0" destOrd="0" presId="urn:microsoft.com/office/officeart/2005/8/layout/hierarchy3"/>
    <dgm:cxn modelId="{CFCF8A53-3F17-DD47-AE82-CE90A0815155}" type="presOf" srcId="{8AA69D0F-468F-FB45-BD8F-95F70EA5B14A}" destId="{A786C69F-E779-7D46-A186-F291AE0C75CD}" srcOrd="1" destOrd="0" presId="urn:microsoft.com/office/officeart/2005/8/layout/hierarchy3"/>
    <dgm:cxn modelId="{532B1F5F-091E-204A-A98E-7A1C550AA749}" type="presOf" srcId="{0C9A724F-44D3-4542-AFFF-63AA397481BA}" destId="{7E138AAE-C6A6-7D40-8936-61B5B4DD906D}" srcOrd="0" destOrd="0" presId="urn:microsoft.com/office/officeart/2005/8/layout/hierarchy3"/>
    <dgm:cxn modelId="{99D40862-78C6-6149-AE55-023C65EB2655}" srcId="{F30A468C-0A47-4C40-8927-88AEED157207}" destId="{8AA69D0F-468F-FB45-BD8F-95F70EA5B14A}" srcOrd="1" destOrd="0" parTransId="{DD2DD5E1-8274-F844-AC19-A1583C99080B}" sibTransId="{35FE480B-6015-EB49-AACA-148399A46B0B}"/>
    <dgm:cxn modelId="{093FF67B-1018-264C-A8B0-0B523E2E7487}" srcId="{0C9A724F-44D3-4542-AFFF-63AA397481BA}" destId="{3E85483B-E68B-0240-8F2C-6C9BC22A81E7}" srcOrd="1" destOrd="0" parTransId="{35EB181B-F063-584C-8BF6-A28F78561E05}" sibTransId="{51F11EE4-D1D1-FA4B-A254-95DB3381AD00}"/>
    <dgm:cxn modelId="{2E3F5685-2911-D346-91C5-03BD06908F21}" type="presOf" srcId="{B62AD267-B791-BA41-805F-64F1996056BD}" destId="{75E02EA8-559D-A341-8B31-54E072D19B7A}" srcOrd="0" destOrd="0" presId="urn:microsoft.com/office/officeart/2005/8/layout/hierarchy3"/>
    <dgm:cxn modelId="{0E2D2E87-F63D-4949-A43E-6503FEB57415}" type="presOf" srcId="{7CBBEBDD-6911-734E-8ACB-E94EDCB53E20}" destId="{6EA87DE1-4871-EF42-8534-B9A60CB193B3}" srcOrd="0" destOrd="0" presId="urn:microsoft.com/office/officeart/2005/8/layout/hierarchy3"/>
    <dgm:cxn modelId="{92A25094-76FB-A843-A593-D045AFDD59DA}" type="presOf" srcId="{AF65EC32-AA9B-894E-8C29-AB26FAFC288A}" destId="{2214D4E1-2891-1D41-810D-B357D457C1BC}" srcOrd="0" destOrd="0" presId="urn:microsoft.com/office/officeart/2005/8/layout/hierarchy3"/>
    <dgm:cxn modelId="{A1B8789B-6C0E-374F-80FA-3ACEE176437C}" type="presOf" srcId="{9DDFA13D-45F6-114A-8EC8-7FD28F3FDF7A}" destId="{457D43EE-D161-604F-AA85-0CFE36571003}" srcOrd="0" destOrd="0" presId="urn:microsoft.com/office/officeart/2005/8/layout/hierarchy3"/>
    <dgm:cxn modelId="{9ADC379D-DE8D-FA4B-B535-F2E5F149EB6C}" type="presOf" srcId="{8AA69D0F-468F-FB45-BD8F-95F70EA5B14A}" destId="{01F91732-90D7-344D-8F84-AB4B55A64004}" srcOrd="0" destOrd="0" presId="urn:microsoft.com/office/officeart/2005/8/layout/hierarchy3"/>
    <dgm:cxn modelId="{ED3E84A1-1460-6647-8E9A-EB56D840432E}" type="presOf" srcId="{CF44D9FF-836C-3740-A14F-7BD69689DE0C}" destId="{8B039C3D-F16B-3148-A64E-A0C48C3FCA24}" srcOrd="0" destOrd="0" presId="urn:microsoft.com/office/officeart/2005/8/layout/hierarchy3"/>
    <dgm:cxn modelId="{ED1E74B5-6AED-8145-A97D-6F051059E037}" type="presOf" srcId="{512E9EC3-55F7-9041-8C93-2AB42462D9A7}" destId="{3A30C7B5-B35F-C548-81F6-B47809032BF7}" srcOrd="0" destOrd="0" presId="urn:microsoft.com/office/officeart/2005/8/layout/hierarchy3"/>
    <dgm:cxn modelId="{2F52C0BC-0743-3547-AEE5-7E315A884CB4}" type="presOf" srcId="{47B899F2-F037-8A41-9A68-4E55A80AB1FF}" destId="{114BED77-2227-0841-A77B-34664E85DE59}" srcOrd="0" destOrd="0" presId="urn:microsoft.com/office/officeart/2005/8/layout/hierarchy3"/>
    <dgm:cxn modelId="{7856DABF-D17A-8F46-B96B-2634C3C32795}" type="presOf" srcId="{ACA72BD9-B22D-AB46-8CE5-280E0562B04A}" destId="{0CB8AC5D-37AD-B747-991E-8E6A26675D35}" srcOrd="0" destOrd="0" presId="urn:microsoft.com/office/officeart/2005/8/layout/hierarchy3"/>
    <dgm:cxn modelId="{92A928CA-5475-6B49-9C15-D87C13F47C27}" srcId="{8AA69D0F-468F-FB45-BD8F-95F70EA5B14A}" destId="{7CBBEBDD-6911-734E-8ACB-E94EDCB53E20}" srcOrd="1" destOrd="0" parTransId="{CF44D9FF-836C-3740-A14F-7BD69689DE0C}" sibTransId="{4241C796-2575-724C-85D4-23DCDC99349C}"/>
    <dgm:cxn modelId="{943943D9-D062-7B4E-8ADF-2E4FBA454F1F}" srcId="{8AA69D0F-468F-FB45-BD8F-95F70EA5B14A}" destId="{1728D37D-BDA5-9246-A3B5-B13CB461B0BA}" srcOrd="2" destOrd="0" parTransId="{7C02546A-BECC-954F-B19F-C8CCA1EE3E60}" sibTransId="{55875A1F-9372-ED4F-82DF-0194318DE692}"/>
    <dgm:cxn modelId="{12D67AE5-DB56-7A4F-987E-B37930992D8C}" srcId="{0C9A724F-44D3-4542-AFFF-63AA397481BA}" destId="{AF65EC32-AA9B-894E-8C29-AB26FAFC288A}" srcOrd="0" destOrd="0" parTransId="{5F956383-9CDA-664D-9D4D-57D15217F377}" sibTransId="{3A5E38B1-ADAE-7F44-8156-45B231547B8C}"/>
    <dgm:cxn modelId="{E56839E8-A7CE-1A4B-BED2-B27255A68D9B}" type="presOf" srcId="{3E85483B-E68B-0240-8F2C-6C9BC22A81E7}" destId="{6AC14A8B-BC41-6643-9223-0D57018B229A}" srcOrd="0" destOrd="0" presId="urn:microsoft.com/office/officeart/2005/8/layout/hierarchy3"/>
    <dgm:cxn modelId="{CED3A2ED-44A5-7E45-ADD7-962D16A876A4}" srcId="{F30A468C-0A47-4C40-8927-88AEED157207}" destId="{0C9A724F-44D3-4542-AFFF-63AA397481BA}" srcOrd="0" destOrd="0" parTransId="{BEA750A4-CD47-E942-8842-B7BCD8D5FC32}" sibTransId="{8CB6EFC6-AF46-4C42-A714-0AA5BB352601}"/>
    <dgm:cxn modelId="{E8192DEF-AC88-A444-86DE-72F08B325549}" type="presOf" srcId="{45E6FF47-CB38-1A48-8CC8-76BCFA5ED51E}" destId="{E985E000-E525-CD4E-AFC5-6E0C0DDAC7F6}" srcOrd="0" destOrd="0" presId="urn:microsoft.com/office/officeart/2005/8/layout/hierarchy3"/>
    <dgm:cxn modelId="{41184BF4-2FBE-A541-A489-795CB02CDE52}" type="presOf" srcId="{168A44CC-2822-B242-8E83-32473A204226}" destId="{658CF465-15EF-2C4C-9A92-D421557CE091}" srcOrd="0" destOrd="0" presId="urn:microsoft.com/office/officeart/2005/8/layout/hierarchy3"/>
    <dgm:cxn modelId="{A1099DF7-E9D7-DE41-93AF-A9CD32FB537C}" type="presOf" srcId="{9AC97433-717D-D247-849B-08058379D86F}" destId="{3F4C99CE-E0A8-3443-97CE-DB910EF152A2}" srcOrd="0" destOrd="0" presId="urn:microsoft.com/office/officeart/2005/8/layout/hierarchy3"/>
    <dgm:cxn modelId="{2BFBE3FA-E51A-0147-A311-5026779F146F}" type="presOf" srcId="{1728D37D-BDA5-9246-A3B5-B13CB461B0BA}" destId="{0961E50E-DBB2-9646-A753-53E010AAF8F9}" srcOrd="0" destOrd="0" presId="urn:microsoft.com/office/officeart/2005/8/layout/hierarchy3"/>
    <dgm:cxn modelId="{A6EE1749-323D-9B47-87F5-E125FAD54CEE}" type="presParOf" srcId="{B3B3D260-0E46-3D43-A417-6EBFE32E5FF8}" destId="{243DCCAC-C34F-C740-B22B-9FCEF4E5A0E8}" srcOrd="0" destOrd="0" presId="urn:microsoft.com/office/officeart/2005/8/layout/hierarchy3"/>
    <dgm:cxn modelId="{DDAD8748-142E-0243-BE5D-B138AD7177B8}" type="presParOf" srcId="{243DCCAC-C34F-C740-B22B-9FCEF4E5A0E8}" destId="{9D9A4D26-AB97-CD47-849C-2C4BC522AE7B}" srcOrd="0" destOrd="0" presId="urn:microsoft.com/office/officeart/2005/8/layout/hierarchy3"/>
    <dgm:cxn modelId="{E8E02506-D8D5-0548-8CFC-EE2A62DABDA7}" type="presParOf" srcId="{9D9A4D26-AB97-CD47-849C-2C4BC522AE7B}" destId="{7E138AAE-C6A6-7D40-8936-61B5B4DD906D}" srcOrd="0" destOrd="0" presId="urn:microsoft.com/office/officeart/2005/8/layout/hierarchy3"/>
    <dgm:cxn modelId="{591410E1-9422-3545-BCCD-1626DDA2494A}" type="presParOf" srcId="{9D9A4D26-AB97-CD47-849C-2C4BC522AE7B}" destId="{0407D831-6CEC-B140-B72B-42C0B40392F0}" srcOrd="1" destOrd="0" presId="urn:microsoft.com/office/officeart/2005/8/layout/hierarchy3"/>
    <dgm:cxn modelId="{1C724271-F821-B145-84E0-2834E5B3653A}" type="presParOf" srcId="{243DCCAC-C34F-C740-B22B-9FCEF4E5A0E8}" destId="{0A38AA99-3439-454F-979D-30123EC13626}" srcOrd="1" destOrd="0" presId="urn:microsoft.com/office/officeart/2005/8/layout/hierarchy3"/>
    <dgm:cxn modelId="{FB244B9C-97B3-1146-A45F-E33236EBFFB6}" type="presParOf" srcId="{0A38AA99-3439-454F-979D-30123EC13626}" destId="{B3A64DBA-6FA0-7448-9368-511154742F42}" srcOrd="0" destOrd="0" presId="urn:microsoft.com/office/officeart/2005/8/layout/hierarchy3"/>
    <dgm:cxn modelId="{CE04077A-B49C-2E45-9C61-B5BAB5175836}" type="presParOf" srcId="{0A38AA99-3439-454F-979D-30123EC13626}" destId="{2214D4E1-2891-1D41-810D-B357D457C1BC}" srcOrd="1" destOrd="0" presId="urn:microsoft.com/office/officeart/2005/8/layout/hierarchy3"/>
    <dgm:cxn modelId="{E48CE6BD-4121-CB4B-B5A9-19534FF994D2}" type="presParOf" srcId="{0A38AA99-3439-454F-979D-30123EC13626}" destId="{131EF327-72CE-674B-A010-89857E437B19}" srcOrd="2" destOrd="0" presId="urn:microsoft.com/office/officeart/2005/8/layout/hierarchy3"/>
    <dgm:cxn modelId="{0CD680FE-0E86-E147-87C9-0EEB8D8981C1}" type="presParOf" srcId="{0A38AA99-3439-454F-979D-30123EC13626}" destId="{6AC14A8B-BC41-6643-9223-0D57018B229A}" srcOrd="3" destOrd="0" presId="urn:microsoft.com/office/officeart/2005/8/layout/hierarchy3"/>
    <dgm:cxn modelId="{4E4CE5F2-F6E7-FC4D-BEAB-47B32D25E3A0}" type="presParOf" srcId="{0A38AA99-3439-454F-979D-30123EC13626}" destId="{114BED77-2227-0841-A77B-34664E85DE59}" srcOrd="4" destOrd="0" presId="urn:microsoft.com/office/officeart/2005/8/layout/hierarchy3"/>
    <dgm:cxn modelId="{BAE71720-EB21-A044-A72A-D47DE4353974}" type="presParOf" srcId="{0A38AA99-3439-454F-979D-30123EC13626}" destId="{658CF465-15EF-2C4C-9A92-D421557CE091}" srcOrd="5" destOrd="0" presId="urn:microsoft.com/office/officeart/2005/8/layout/hierarchy3"/>
    <dgm:cxn modelId="{AFFA670E-BCD9-004A-8E19-3D6567DFEA30}" type="presParOf" srcId="{0A38AA99-3439-454F-979D-30123EC13626}" destId="{75E02EA8-559D-A341-8B31-54E072D19B7A}" srcOrd="6" destOrd="0" presId="urn:microsoft.com/office/officeart/2005/8/layout/hierarchy3"/>
    <dgm:cxn modelId="{82F88BF8-AF8B-D24B-9473-BD5284229ACE}" type="presParOf" srcId="{0A38AA99-3439-454F-979D-30123EC13626}" destId="{3A30C7B5-B35F-C548-81F6-B47809032BF7}" srcOrd="7" destOrd="0" presId="urn:microsoft.com/office/officeart/2005/8/layout/hierarchy3"/>
    <dgm:cxn modelId="{8C34DB69-CBA8-E848-A669-325CBD750DDC}" type="presParOf" srcId="{0A38AA99-3439-454F-979D-30123EC13626}" destId="{3F4C99CE-E0A8-3443-97CE-DB910EF152A2}" srcOrd="8" destOrd="0" presId="urn:microsoft.com/office/officeart/2005/8/layout/hierarchy3"/>
    <dgm:cxn modelId="{D7F0D92D-EBFE-4E47-A2AE-F82AA2DCFCF2}" type="presParOf" srcId="{0A38AA99-3439-454F-979D-30123EC13626}" destId="{0CB8AC5D-37AD-B747-991E-8E6A26675D35}" srcOrd="9" destOrd="0" presId="urn:microsoft.com/office/officeart/2005/8/layout/hierarchy3"/>
    <dgm:cxn modelId="{300D3677-E7CB-2D49-A91D-6CFDAC71F767}" type="presParOf" srcId="{B3B3D260-0E46-3D43-A417-6EBFE32E5FF8}" destId="{A4516ACA-0C88-984F-A1E2-FED2737E7FE0}" srcOrd="1" destOrd="0" presId="urn:microsoft.com/office/officeart/2005/8/layout/hierarchy3"/>
    <dgm:cxn modelId="{A2F261B5-9E50-8542-AB5B-570A7DB646D4}" type="presParOf" srcId="{A4516ACA-0C88-984F-A1E2-FED2737E7FE0}" destId="{0600EA54-86D5-5E4E-A88A-07A593356898}" srcOrd="0" destOrd="0" presId="urn:microsoft.com/office/officeart/2005/8/layout/hierarchy3"/>
    <dgm:cxn modelId="{0FB8C529-1CBD-3F4B-BD5F-7C759FE8C546}" type="presParOf" srcId="{0600EA54-86D5-5E4E-A88A-07A593356898}" destId="{01F91732-90D7-344D-8F84-AB4B55A64004}" srcOrd="0" destOrd="0" presId="urn:microsoft.com/office/officeart/2005/8/layout/hierarchy3"/>
    <dgm:cxn modelId="{7E5D20DD-314B-7645-B373-0CA3EB97CBBF}" type="presParOf" srcId="{0600EA54-86D5-5E4E-A88A-07A593356898}" destId="{A786C69F-E779-7D46-A186-F291AE0C75CD}" srcOrd="1" destOrd="0" presId="urn:microsoft.com/office/officeart/2005/8/layout/hierarchy3"/>
    <dgm:cxn modelId="{4AEE2B39-3680-234B-BF53-F47B1A979BD6}" type="presParOf" srcId="{A4516ACA-0C88-984F-A1E2-FED2737E7FE0}" destId="{31DF762E-2059-CC43-9DCD-1E41F1393D51}" srcOrd="1" destOrd="0" presId="urn:microsoft.com/office/officeart/2005/8/layout/hierarchy3"/>
    <dgm:cxn modelId="{AC57950C-C21C-8647-82F5-3DA4188DA18B}" type="presParOf" srcId="{31DF762E-2059-CC43-9DCD-1E41F1393D51}" destId="{E985E000-E525-CD4E-AFC5-6E0C0DDAC7F6}" srcOrd="0" destOrd="0" presId="urn:microsoft.com/office/officeart/2005/8/layout/hierarchy3"/>
    <dgm:cxn modelId="{4437797B-B39E-4B41-ACAA-3374E8328897}" type="presParOf" srcId="{31DF762E-2059-CC43-9DCD-1E41F1393D51}" destId="{457D43EE-D161-604F-AA85-0CFE36571003}" srcOrd="1" destOrd="0" presId="urn:microsoft.com/office/officeart/2005/8/layout/hierarchy3"/>
    <dgm:cxn modelId="{FA06F104-11F5-CD4C-BF34-A3AEBC8725B6}" type="presParOf" srcId="{31DF762E-2059-CC43-9DCD-1E41F1393D51}" destId="{8B039C3D-F16B-3148-A64E-A0C48C3FCA24}" srcOrd="2" destOrd="0" presId="urn:microsoft.com/office/officeart/2005/8/layout/hierarchy3"/>
    <dgm:cxn modelId="{F68E706E-C9B7-4F4B-B042-B974621A2F43}" type="presParOf" srcId="{31DF762E-2059-CC43-9DCD-1E41F1393D51}" destId="{6EA87DE1-4871-EF42-8534-B9A60CB193B3}" srcOrd="3" destOrd="0" presId="urn:microsoft.com/office/officeart/2005/8/layout/hierarchy3"/>
    <dgm:cxn modelId="{B8894327-934C-8F41-B946-2E6472C5F19F}" type="presParOf" srcId="{31DF762E-2059-CC43-9DCD-1E41F1393D51}" destId="{FCEC2F8C-8AED-C14B-9FCB-979743D91525}" srcOrd="4" destOrd="0" presId="urn:microsoft.com/office/officeart/2005/8/layout/hierarchy3"/>
    <dgm:cxn modelId="{1DB99F29-5381-D247-B74A-A014A86C8CC0}" type="presParOf" srcId="{31DF762E-2059-CC43-9DCD-1E41F1393D51}" destId="{0961E50E-DBB2-9646-A753-53E010AAF8F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714515-09F4-E044-A000-83C453514113}" type="doc">
      <dgm:prSet loTypeId="urn:microsoft.com/office/officeart/2005/8/layout/cycle3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F506990-797F-C944-BB04-0DCB85E3F3DB}">
      <dgm:prSet phldrT="[Text]" custT="1"/>
      <dgm:spPr/>
      <dgm:t>
        <a:bodyPr/>
        <a:lstStyle/>
        <a:p>
          <a:r>
            <a:rPr lang="en-US" sz="2800" b="1" dirty="0">
              <a:solidFill>
                <a:srgbClr val="800000"/>
              </a:solidFill>
              <a:cs typeface="Comic Sans MS"/>
            </a:rPr>
            <a:t>Histopathology</a:t>
          </a:r>
        </a:p>
        <a:p>
          <a:r>
            <a:rPr lang="en-US" sz="2200" b="1" dirty="0">
              <a:solidFill>
                <a:srgbClr val="000090"/>
              </a:solidFill>
            </a:rPr>
            <a:t>Targeted biopsy</a:t>
          </a:r>
          <a:br>
            <a:rPr lang="en-US" sz="2200" b="1" dirty="0">
              <a:solidFill>
                <a:srgbClr val="800000"/>
              </a:solidFill>
              <a:cs typeface="Comic Sans MS"/>
            </a:rPr>
          </a:br>
          <a:endParaRPr lang="en-US" sz="2200" b="1" dirty="0"/>
        </a:p>
      </dgm:t>
    </dgm:pt>
    <dgm:pt modelId="{CC997048-AA93-2746-9E7B-1E00A68BA890}" type="parTrans" cxnId="{B91015F9-80B0-FE48-9669-2C3E001296DB}">
      <dgm:prSet/>
      <dgm:spPr/>
      <dgm:t>
        <a:bodyPr/>
        <a:lstStyle/>
        <a:p>
          <a:endParaRPr lang="en-US"/>
        </a:p>
      </dgm:t>
    </dgm:pt>
    <dgm:pt modelId="{A0FF6CB3-FB40-FA4A-A011-741D4D4E10AB}" type="sibTrans" cxnId="{B91015F9-80B0-FE48-9669-2C3E001296DB}">
      <dgm:prSet/>
      <dgm:spPr/>
      <dgm:t>
        <a:bodyPr/>
        <a:lstStyle/>
        <a:p>
          <a:endParaRPr lang="en-US"/>
        </a:p>
      </dgm:t>
    </dgm:pt>
    <dgm:pt modelId="{C63BDCDE-9864-F044-8964-98EADA0C72D3}">
      <dgm:prSet phldrT="[Text]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q"/>
          </a:pPr>
          <a:r>
            <a:rPr lang="en-US" b="1" dirty="0"/>
            <a:t>Endometrial glands and stroma within myometrium</a:t>
          </a:r>
          <a:endParaRPr lang="en-US" dirty="0"/>
        </a:p>
      </dgm:t>
    </dgm:pt>
    <dgm:pt modelId="{C852637E-B329-E24E-9214-828A205F6350}" type="parTrans" cxnId="{F5841C6B-2195-6348-893D-30A0C6E9CCF8}">
      <dgm:prSet/>
      <dgm:spPr/>
      <dgm:t>
        <a:bodyPr/>
        <a:lstStyle/>
        <a:p>
          <a:endParaRPr lang="en-US"/>
        </a:p>
      </dgm:t>
    </dgm:pt>
    <dgm:pt modelId="{6111B5E7-D8EF-2540-8AFF-554FDC72B33E}" type="sibTrans" cxnId="{F5841C6B-2195-6348-893D-30A0C6E9CCF8}">
      <dgm:prSet/>
      <dgm:spPr/>
      <dgm:t>
        <a:bodyPr/>
        <a:lstStyle/>
        <a:p>
          <a:endParaRPr lang="en-US"/>
        </a:p>
      </dgm:t>
    </dgm:pt>
    <dgm:pt modelId="{0B30DF10-615D-B940-ADF5-8821178BC90D}">
      <dgm:prSet phldrT="[Text]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q"/>
          </a:pPr>
          <a:r>
            <a:rPr lang="en-US" b="1" dirty="0"/>
            <a:t>Hyperplastic smooth muscle cells</a:t>
          </a:r>
          <a:endParaRPr lang="en-US" dirty="0"/>
        </a:p>
      </dgm:t>
    </dgm:pt>
    <dgm:pt modelId="{0BD49EF3-DFF1-9A42-9E45-6752833E1987}" type="parTrans" cxnId="{CC3CE4AA-67C6-9544-95C9-D2CB102597B1}">
      <dgm:prSet/>
      <dgm:spPr/>
      <dgm:t>
        <a:bodyPr/>
        <a:lstStyle/>
        <a:p>
          <a:endParaRPr lang="en-US"/>
        </a:p>
      </dgm:t>
    </dgm:pt>
    <dgm:pt modelId="{5D162ED6-1DFF-F840-86D9-8C52A2DBBA05}" type="sibTrans" cxnId="{CC3CE4AA-67C6-9544-95C9-D2CB102597B1}">
      <dgm:prSet/>
      <dgm:spPr/>
      <dgm:t>
        <a:bodyPr/>
        <a:lstStyle/>
        <a:p>
          <a:endParaRPr lang="en-US"/>
        </a:p>
      </dgm:t>
    </dgm:pt>
    <dgm:pt modelId="{216B2B2B-ED7A-9D46-9F11-0146D07AE1B0}">
      <dgm:prSet phldrT="[Text]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q"/>
          </a:pPr>
          <a:r>
            <a:rPr lang="en-US" b="1" dirty="0"/>
            <a:t>Glandular extension &gt;  2.5 mm below the endometrial – myometrial interface</a:t>
          </a:r>
          <a:endParaRPr lang="en-US" dirty="0"/>
        </a:p>
      </dgm:t>
    </dgm:pt>
    <dgm:pt modelId="{71400460-CF2E-754C-9E7F-24362348248B}" type="parTrans" cxnId="{39E15B87-3987-D743-B7AD-84A88541B321}">
      <dgm:prSet/>
      <dgm:spPr/>
      <dgm:t>
        <a:bodyPr/>
        <a:lstStyle/>
        <a:p>
          <a:endParaRPr lang="en-US"/>
        </a:p>
      </dgm:t>
    </dgm:pt>
    <dgm:pt modelId="{A2E430DF-7826-E140-9491-84AB00F0D88B}" type="sibTrans" cxnId="{39E15B87-3987-D743-B7AD-84A88541B321}">
      <dgm:prSet/>
      <dgm:spPr/>
      <dgm:t>
        <a:bodyPr/>
        <a:lstStyle/>
        <a:p>
          <a:endParaRPr lang="en-US"/>
        </a:p>
      </dgm:t>
    </dgm:pt>
    <dgm:pt modelId="{516D662B-FBD6-BE48-B22B-718405BDDA5B}">
      <dgm:prSet phldrT="[Text]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q"/>
          </a:pPr>
          <a:r>
            <a:rPr lang="en-US" b="1" dirty="0"/>
            <a:t>Zone 1 – Myometrium seen as homogenous structure</a:t>
          </a:r>
          <a:endParaRPr lang="en-US" dirty="0"/>
        </a:p>
      </dgm:t>
    </dgm:pt>
    <dgm:pt modelId="{4DBD90FD-256E-7548-81FA-47D5FCCFE80A}" type="parTrans" cxnId="{BF4C463D-D8EC-CC4E-A820-3464038D9147}">
      <dgm:prSet/>
      <dgm:spPr/>
      <dgm:t>
        <a:bodyPr/>
        <a:lstStyle/>
        <a:p>
          <a:endParaRPr lang="en-US"/>
        </a:p>
      </dgm:t>
    </dgm:pt>
    <dgm:pt modelId="{06DF8B34-8C87-AD4A-863C-7B130E38250D}" type="sibTrans" cxnId="{BF4C463D-D8EC-CC4E-A820-3464038D9147}">
      <dgm:prSet/>
      <dgm:spPr/>
      <dgm:t>
        <a:bodyPr/>
        <a:lstStyle/>
        <a:p>
          <a:endParaRPr lang="en-US"/>
        </a:p>
      </dgm:t>
    </dgm:pt>
    <dgm:pt modelId="{8A8D1D3C-AA71-0942-93A2-FCB39D95B74A}" type="pres">
      <dgm:prSet presAssocID="{40714515-09F4-E044-A000-83C453514113}" presName="Name0" presStyleCnt="0">
        <dgm:presLayoutVars>
          <dgm:dir/>
          <dgm:resizeHandles val="exact"/>
        </dgm:presLayoutVars>
      </dgm:prSet>
      <dgm:spPr/>
    </dgm:pt>
    <dgm:pt modelId="{78AF041C-FD95-EB48-8BF4-573446ADF785}" type="pres">
      <dgm:prSet presAssocID="{40714515-09F4-E044-A000-83C453514113}" presName="cycle" presStyleCnt="0"/>
      <dgm:spPr/>
    </dgm:pt>
    <dgm:pt modelId="{0370B63B-A45E-154B-8C9C-3BF3A908E2D0}" type="pres">
      <dgm:prSet presAssocID="{5F506990-797F-C944-BB04-0DCB85E3F3DB}" presName="nodeFirstNode" presStyleLbl="node1" presStyleIdx="0" presStyleCnt="5">
        <dgm:presLayoutVars>
          <dgm:bulletEnabled val="1"/>
        </dgm:presLayoutVars>
      </dgm:prSet>
      <dgm:spPr/>
    </dgm:pt>
    <dgm:pt modelId="{0D00B5CD-95E2-2C43-BC9E-AC9393D68377}" type="pres">
      <dgm:prSet presAssocID="{A0FF6CB3-FB40-FA4A-A011-741D4D4E10AB}" presName="sibTransFirstNode" presStyleLbl="bgShp" presStyleIdx="0" presStyleCnt="1"/>
      <dgm:spPr/>
    </dgm:pt>
    <dgm:pt modelId="{F02397AC-698D-E942-B5B8-804B1818C2A3}" type="pres">
      <dgm:prSet presAssocID="{C63BDCDE-9864-F044-8964-98EADA0C72D3}" presName="nodeFollowingNodes" presStyleLbl="node1" presStyleIdx="1" presStyleCnt="5">
        <dgm:presLayoutVars>
          <dgm:bulletEnabled val="1"/>
        </dgm:presLayoutVars>
      </dgm:prSet>
      <dgm:spPr/>
    </dgm:pt>
    <dgm:pt modelId="{672AC341-634D-714A-BF40-AD749E079810}" type="pres">
      <dgm:prSet presAssocID="{0B30DF10-615D-B940-ADF5-8821178BC90D}" presName="nodeFollowingNodes" presStyleLbl="node1" presStyleIdx="2" presStyleCnt="5">
        <dgm:presLayoutVars>
          <dgm:bulletEnabled val="1"/>
        </dgm:presLayoutVars>
      </dgm:prSet>
      <dgm:spPr/>
    </dgm:pt>
    <dgm:pt modelId="{D9CC5DC5-9DC0-564D-BDE2-D79323B15DB2}" type="pres">
      <dgm:prSet presAssocID="{216B2B2B-ED7A-9D46-9F11-0146D07AE1B0}" presName="nodeFollowingNodes" presStyleLbl="node1" presStyleIdx="3" presStyleCnt="5">
        <dgm:presLayoutVars>
          <dgm:bulletEnabled val="1"/>
        </dgm:presLayoutVars>
      </dgm:prSet>
      <dgm:spPr/>
    </dgm:pt>
    <dgm:pt modelId="{601A5CF2-E55F-1B45-B1CB-651A0507D072}" type="pres">
      <dgm:prSet presAssocID="{516D662B-FBD6-BE48-B22B-718405BDDA5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AC438A25-1344-2848-9C6B-91BB96FA3E46}" type="presOf" srcId="{40714515-09F4-E044-A000-83C453514113}" destId="{8A8D1D3C-AA71-0942-93A2-FCB39D95B74A}" srcOrd="0" destOrd="0" presId="urn:microsoft.com/office/officeart/2005/8/layout/cycle3"/>
    <dgm:cxn modelId="{DE6BF43B-B6D4-A94A-8BA7-6FE160F46AE2}" type="presOf" srcId="{C63BDCDE-9864-F044-8964-98EADA0C72D3}" destId="{F02397AC-698D-E942-B5B8-804B1818C2A3}" srcOrd="0" destOrd="0" presId="urn:microsoft.com/office/officeart/2005/8/layout/cycle3"/>
    <dgm:cxn modelId="{BF4C463D-D8EC-CC4E-A820-3464038D9147}" srcId="{40714515-09F4-E044-A000-83C453514113}" destId="{516D662B-FBD6-BE48-B22B-718405BDDA5B}" srcOrd="4" destOrd="0" parTransId="{4DBD90FD-256E-7548-81FA-47D5FCCFE80A}" sibTransId="{06DF8B34-8C87-AD4A-863C-7B130E38250D}"/>
    <dgm:cxn modelId="{2E3DC557-5B80-F341-A173-6CE24C1787D6}" type="presOf" srcId="{216B2B2B-ED7A-9D46-9F11-0146D07AE1B0}" destId="{D9CC5DC5-9DC0-564D-BDE2-D79323B15DB2}" srcOrd="0" destOrd="0" presId="urn:microsoft.com/office/officeart/2005/8/layout/cycle3"/>
    <dgm:cxn modelId="{F5841C6B-2195-6348-893D-30A0C6E9CCF8}" srcId="{40714515-09F4-E044-A000-83C453514113}" destId="{C63BDCDE-9864-F044-8964-98EADA0C72D3}" srcOrd="1" destOrd="0" parTransId="{C852637E-B329-E24E-9214-828A205F6350}" sibTransId="{6111B5E7-D8EF-2540-8AFF-554FDC72B33E}"/>
    <dgm:cxn modelId="{15F59173-A0EC-E441-9A55-96FDD1A6175B}" type="presOf" srcId="{A0FF6CB3-FB40-FA4A-A011-741D4D4E10AB}" destId="{0D00B5CD-95E2-2C43-BC9E-AC9393D68377}" srcOrd="0" destOrd="0" presId="urn:microsoft.com/office/officeart/2005/8/layout/cycle3"/>
    <dgm:cxn modelId="{03A82D7E-F566-F241-A540-A9342D0C7594}" type="presOf" srcId="{0B30DF10-615D-B940-ADF5-8821178BC90D}" destId="{672AC341-634D-714A-BF40-AD749E079810}" srcOrd="0" destOrd="0" presId="urn:microsoft.com/office/officeart/2005/8/layout/cycle3"/>
    <dgm:cxn modelId="{39E15B87-3987-D743-B7AD-84A88541B321}" srcId="{40714515-09F4-E044-A000-83C453514113}" destId="{216B2B2B-ED7A-9D46-9F11-0146D07AE1B0}" srcOrd="3" destOrd="0" parTransId="{71400460-CF2E-754C-9E7F-24362348248B}" sibTransId="{A2E430DF-7826-E140-9491-84AB00F0D88B}"/>
    <dgm:cxn modelId="{CC3CE4AA-67C6-9544-95C9-D2CB102597B1}" srcId="{40714515-09F4-E044-A000-83C453514113}" destId="{0B30DF10-615D-B940-ADF5-8821178BC90D}" srcOrd="2" destOrd="0" parTransId="{0BD49EF3-DFF1-9A42-9E45-6752833E1987}" sibTransId="{5D162ED6-1DFF-F840-86D9-8C52A2DBBA05}"/>
    <dgm:cxn modelId="{4FA1C2CE-98A9-3848-AF83-B1077068F3CE}" type="presOf" srcId="{5F506990-797F-C944-BB04-0DCB85E3F3DB}" destId="{0370B63B-A45E-154B-8C9C-3BF3A908E2D0}" srcOrd="0" destOrd="0" presId="urn:microsoft.com/office/officeart/2005/8/layout/cycle3"/>
    <dgm:cxn modelId="{A58372E1-1F71-2847-B529-7455CB7D374C}" type="presOf" srcId="{516D662B-FBD6-BE48-B22B-718405BDDA5B}" destId="{601A5CF2-E55F-1B45-B1CB-651A0507D072}" srcOrd="0" destOrd="0" presId="urn:microsoft.com/office/officeart/2005/8/layout/cycle3"/>
    <dgm:cxn modelId="{B91015F9-80B0-FE48-9669-2C3E001296DB}" srcId="{40714515-09F4-E044-A000-83C453514113}" destId="{5F506990-797F-C944-BB04-0DCB85E3F3DB}" srcOrd="0" destOrd="0" parTransId="{CC997048-AA93-2746-9E7B-1E00A68BA890}" sibTransId="{A0FF6CB3-FB40-FA4A-A011-741D4D4E10AB}"/>
    <dgm:cxn modelId="{95DBFDEC-BDC3-E548-8CB4-1DCB4DEBDD49}" type="presParOf" srcId="{8A8D1D3C-AA71-0942-93A2-FCB39D95B74A}" destId="{78AF041C-FD95-EB48-8BF4-573446ADF785}" srcOrd="0" destOrd="0" presId="urn:microsoft.com/office/officeart/2005/8/layout/cycle3"/>
    <dgm:cxn modelId="{C2F25CAE-A925-7A43-9A7F-9654435B1811}" type="presParOf" srcId="{78AF041C-FD95-EB48-8BF4-573446ADF785}" destId="{0370B63B-A45E-154B-8C9C-3BF3A908E2D0}" srcOrd="0" destOrd="0" presId="urn:microsoft.com/office/officeart/2005/8/layout/cycle3"/>
    <dgm:cxn modelId="{87A05119-4EE5-5544-B03C-79EA923A0AB6}" type="presParOf" srcId="{78AF041C-FD95-EB48-8BF4-573446ADF785}" destId="{0D00B5CD-95E2-2C43-BC9E-AC9393D68377}" srcOrd="1" destOrd="0" presId="urn:microsoft.com/office/officeart/2005/8/layout/cycle3"/>
    <dgm:cxn modelId="{DF56E470-2B95-594B-9045-923046475123}" type="presParOf" srcId="{78AF041C-FD95-EB48-8BF4-573446ADF785}" destId="{F02397AC-698D-E942-B5B8-804B1818C2A3}" srcOrd="2" destOrd="0" presId="urn:microsoft.com/office/officeart/2005/8/layout/cycle3"/>
    <dgm:cxn modelId="{2F8E2599-EE0C-014A-9860-9963E6EAC9CD}" type="presParOf" srcId="{78AF041C-FD95-EB48-8BF4-573446ADF785}" destId="{672AC341-634D-714A-BF40-AD749E079810}" srcOrd="3" destOrd="0" presId="urn:microsoft.com/office/officeart/2005/8/layout/cycle3"/>
    <dgm:cxn modelId="{C9F366BB-4A6F-F04A-B02B-0D83E9333C7F}" type="presParOf" srcId="{78AF041C-FD95-EB48-8BF4-573446ADF785}" destId="{D9CC5DC5-9DC0-564D-BDE2-D79323B15DB2}" srcOrd="4" destOrd="0" presId="urn:microsoft.com/office/officeart/2005/8/layout/cycle3"/>
    <dgm:cxn modelId="{F83A4768-EA68-8B4A-9652-FBB5320266D8}" type="presParOf" srcId="{78AF041C-FD95-EB48-8BF4-573446ADF785}" destId="{601A5CF2-E55F-1B45-B1CB-651A0507D07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402E04-47E8-4440-BF21-B00C95BAAEEE}" type="doc">
      <dgm:prSet loTypeId="urn:microsoft.com/office/officeart/2005/8/layout/cycle3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0FEA2A-7A1A-694C-8DB1-CC0A2DF4C601}">
      <dgm:prSet phldrT="[Text]" custT="1"/>
      <dgm:spPr/>
      <dgm:t>
        <a:bodyPr/>
        <a:lstStyle/>
        <a:p>
          <a:r>
            <a:rPr lang="en-US" sz="2400" b="1" dirty="0">
              <a:solidFill>
                <a:srgbClr val="800000"/>
              </a:solidFill>
            </a:rPr>
            <a:t>Adenomyosis‐  Detrimental effect on infertility treatment Outcome </a:t>
          </a:r>
          <a:endParaRPr lang="en-US" sz="2400" dirty="0"/>
        </a:p>
      </dgm:t>
    </dgm:pt>
    <dgm:pt modelId="{40DCDE7A-2686-3542-8500-1D54CF5C9241}" type="parTrans" cxnId="{3AFED0D0-6204-6F47-8027-C41574929C57}">
      <dgm:prSet/>
      <dgm:spPr/>
      <dgm:t>
        <a:bodyPr/>
        <a:lstStyle/>
        <a:p>
          <a:endParaRPr lang="en-US"/>
        </a:p>
      </dgm:t>
    </dgm:pt>
    <dgm:pt modelId="{1710DBCA-66E2-0544-8CB6-63A8DA399647}" type="sibTrans" cxnId="{3AFED0D0-6204-6F47-8027-C41574929C57}">
      <dgm:prSet/>
      <dgm:spPr/>
      <dgm:t>
        <a:bodyPr/>
        <a:lstStyle/>
        <a:p>
          <a:endParaRPr lang="en-US"/>
        </a:p>
      </dgm:t>
    </dgm:pt>
    <dgm:pt modelId="{034ACEA0-F282-2443-8E5C-4FF4FECB89F6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"/>
          </a:pPr>
          <a:r>
            <a:rPr lang="en-US" sz="1800" b="1" dirty="0"/>
            <a:t>Chronic inflammation </a:t>
          </a:r>
        </a:p>
        <a:p>
          <a:pPr>
            <a:buClr>
              <a:srgbClr val="FF6600"/>
            </a:buClr>
            <a:buFont typeface="Wingdings" charset="2"/>
            <a:buChar char=""/>
          </a:pPr>
          <a:r>
            <a:rPr lang="en-US" sz="1400" b="1" i="1" dirty="0">
              <a:solidFill>
                <a:srgbClr val="008000"/>
              </a:solidFill>
            </a:rPr>
            <a:t>(</a:t>
          </a:r>
          <a:r>
            <a:rPr lang="en-US" sz="1400" b="1" i="1" dirty="0" err="1">
              <a:solidFill>
                <a:srgbClr val="008000"/>
              </a:solidFill>
            </a:rPr>
            <a:t>Tremellen</a:t>
          </a:r>
          <a:r>
            <a:rPr lang="en-US" sz="1400" b="1" i="1" dirty="0">
              <a:solidFill>
                <a:srgbClr val="008000"/>
              </a:solidFill>
            </a:rPr>
            <a:t> and Russell‐2012)</a:t>
          </a:r>
          <a:endParaRPr lang="en-US" sz="1800" dirty="0"/>
        </a:p>
      </dgm:t>
    </dgm:pt>
    <dgm:pt modelId="{8B0386E4-EB53-CD45-AA41-B3E620CE0D29}" type="parTrans" cxnId="{22FA044A-D7F3-144B-9456-5C0BBD4A9A2A}">
      <dgm:prSet/>
      <dgm:spPr/>
      <dgm:t>
        <a:bodyPr/>
        <a:lstStyle/>
        <a:p>
          <a:endParaRPr lang="en-US"/>
        </a:p>
      </dgm:t>
    </dgm:pt>
    <dgm:pt modelId="{08E26385-02FB-244E-985B-F78D59A1F772}" type="sibTrans" cxnId="{22FA044A-D7F3-144B-9456-5C0BBD4A9A2A}">
      <dgm:prSet/>
      <dgm:spPr/>
      <dgm:t>
        <a:bodyPr/>
        <a:lstStyle/>
        <a:p>
          <a:endParaRPr lang="en-US"/>
        </a:p>
      </dgm:t>
    </dgm:pt>
    <dgm:pt modelId="{5280D8EE-3979-BC4C-9FB7-0D3AADE000DA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"/>
          </a:pPr>
          <a:r>
            <a:rPr lang="en-US" sz="1800" b="1" dirty="0"/>
            <a:t>Over expression of endometrial cP450 </a:t>
          </a:r>
        </a:p>
        <a:p>
          <a:pPr>
            <a:buClr>
              <a:srgbClr val="FF6600"/>
            </a:buClr>
            <a:buFont typeface="Wingdings" charset="2"/>
            <a:buChar char=""/>
          </a:pPr>
          <a:r>
            <a:rPr lang="en-US" sz="1400" b="1" i="1" dirty="0">
              <a:solidFill>
                <a:srgbClr val="008000"/>
              </a:solidFill>
            </a:rPr>
            <a:t>(</a:t>
          </a:r>
          <a:r>
            <a:rPr lang="en-US" sz="1400" b="1" i="1" dirty="0" err="1">
              <a:solidFill>
                <a:srgbClr val="008000"/>
              </a:solidFill>
            </a:rPr>
            <a:t>Brosens</a:t>
          </a:r>
          <a:r>
            <a:rPr lang="en-US" sz="1400" b="1" i="1" dirty="0">
              <a:solidFill>
                <a:srgbClr val="008000"/>
              </a:solidFill>
            </a:rPr>
            <a:t> et al‐2004) </a:t>
          </a:r>
        </a:p>
      </dgm:t>
    </dgm:pt>
    <dgm:pt modelId="{D4276915-BD06-8C46-846D-AC25DE53A2A7}" type="parTrans" cxnId="{82E5FBCE-2EB2-F047-9D27-D248CD7228EB}">
      <dgm:prSet/>
      <dgm:spPr/>
      <dgm:t>
        <a:bodyPr/>
        <a:lstStyle/>
        <a:p>
          <a:endParaRPr lang="en-US"/>
        </a:p>
      </dgm:t>
    </dgm:pt>
    <dgm:pt modelId="{D7761863-F688-4648-86D4-1207D4E54330}" type="sibTrans" cxnId="{82E5FBCE-2EB2-F047-9D27-D248CD7228EB}">
      <dgm:prSet/>
      <dgm:spPr/>
      <dgm:t>
        <a:bodyPr/>
        <a:lstStyle/>
        <a:p>
          <a:endParaRPr lang="en-US"/>
        </a:p>
      </dgm:t>
    </dgm:pt>
    <dgm:pt modelId="{7BB7AE28-4A19-F840-96A7-9BFD50F3D7CE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"/>
          </a:pPr>
          <a:r>
            <a:rPr lang="en-US" sz="1800" b="1" dirty="0" err="1"/>
            <a:t>Dysperistalsis</a:t>
          </a:r>
          <a:r>
            <a:rPr lang="en-US" sz="1800" b="1" dirty="0"/>
            <a:t> </a:t>
          </a:r>
        </a:p>
        <a:p>
          <a:pPr>
            <a:buClr>
              <a:srgbClr val="FF6600"/>
            </a:buClr>
            <a:buFont typeface="Wingdings" charset="2"/>
            <a:buChar char=""/>
          </a:pPr>
          <a:r>
            <a:rPr lang="en-US" sz="1400" b="1" i="1" dirty="0">
              <a:solidFill>
                <a:srgbClr val="008000"/>
              </a:solidFill>
            </a:rPr>
            <a:t>(</a:t>
          </a:r>
          <a:r>
            <a:rPr lang="en-US" sz="1400" b="1" i="1" dirty="0" err="1">
              <a:solidFill>
                <a:srgbClr val="008000"/>
              </a:solidFill>
            </a:rPr>
            <a:t>Kissler</a:t>
          </a:r>
          <a:r>
            <a:rPr lang="en-US" sz="1400" b="1" i="1" dirty="0">
              <a:solidFill>
                <a:srgbClr val="008000"/>
              </a:solidFill>
            </a:rPr>
            <a:t> et al‐2006)</a:t>
          </a:r>
          <a:endParaRPr lang="en-US" sz="1400" dirty="0"/>
        </a:p>
      </dgm:t>
    </dgm:pt>
    <dgm:pt modelId="{69C9DBBE-9A3A-C74C-A28F-9F6DB3A19CFE}" type="parTrans" cxnId="{B84A2585-40CF-9E4A-A24B-2E10D007E3F8}">
      <dgm:prSet/>
      <dgm:spPr/>
      <dgm:t>
        <a:bodyPr/>
        <a:lstStyle/>
        <a:p>
          <a:endParaRPr lang="en-US"/>
        </a:p>
      </dgm:t>
    </dgm:pt>
    <dgm:pt modelId="{67B2B19D-F51E-2548-AC22-DD0D201E74D5}" type="sibTrans" cxnId="{B84A2585-40CF-9E4A-A24B-2E10D007E3F8}">
      <dgm:prSet/>
      <dgm:spPr/>
      <dgm:t>
        <a:bodyPr/>
        <a:lstStyle/>
        <a:p>
          <a:endParaRPr lang="en-US"/>
        </a:p>
      </dgm:t>
    </dgm:pt>
    <dgm:pt modelId="{398D3DF1-B50E-0B48-9D03-EB7E23B61EB6}">
      <dgm:prSet phldrT="[Text]" custT="1"/>
      <dgm:spPr/>
      <dgm:t>
        <a:bodyPr/>
        <a:lstStyle/>
        <a:p>
          <a:r>
            <a:rPr lang="en-US" sz="1800" b="1" i="0" dirty="0">
              <a:latin typeface="Calibri Bold"/>
              <a:cs typeface="Comic Sans MS"/>
            </a:rPr>
            <a:t>Dysregulation myometrial architecture </a:t>
          </a:r>
          <a:endParaRPr lang="en-US" sz="1800" dirty="0"/>
        </a:p>
      </dgm:t>
    </dgm:pt>
    <dgm:pt modelId="{E30B4A61-0BBD-594B-8F7B-33C7BC4F7E30}" type="parTrans" cxnId="{6A16846E-D851-9A4D-9990-7500BB125931}">
      <dgm:prSet/>
      <dgm:spPr/>
      <dgm:t>
        <a:bodyPr/>
        <a:lstStyle/>
        <a:p>
          <a:endParaRPr lang="en-US"/>
        </a:p>
      </dgm:t>
    </dgm:pt>
    <dgm:pt modelId="{79DBDE2D-41C1-F14D-88B6-D3A0F85ACF6E}" type="sibTrans" cxnId="{6A16846E-D851-9A4D-9990-7500BB125931}">
      <dgm:prSet/>
      <dgm:spPr/>
      <dgm:t>
        <a:bodyPr/>
        <a:lstStyle/>
        <a:p>
          <a:endParaRPr lang="en-US"/>
        </a:p>
      </dgm:t>
    </dgm:pt>
    <dgm:pt modelId="{E1517AE6-B7F3-BA41-9C66-C4D25EE8FBA9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Abnormal intra-myometrial metabolism </a:t>
          </a:r>
          <a:endParaRPr lang="en-US" sz="1800" dirty="0">
            <a:solidFill>
              <a:schemeClr val="tx1"/>
            </a:solidFill>
          </a:endParaRPr>
        </a:p>
      </dgm:t>
    </dgm:pt>
    <dgm:pt modelId="{554E2E50-1447-1D44-BF38-B4C743711129}" type="parTrans" cxnId="{27676DEC-BA0F-1D4C-9145-C61B51B74767}">
      <dgm:prSet/>
      <dgm:spPr/>
      <dgm:t>
        <a:bodyPr/>
        <a:lstStyle/>
        <a:p>
          <a:endParaRPr lang="en-US"/>
        </a:p>
      </dgm:t>
    </dgm:pt>
    <dgm:pt modelId="{DC9869B7-A4DE-6F4F-B350-191AB2230AFF}" type="sibTrans" cxnId="{27676DEC-BA0F-1D4C-9145-C61B51B74767}">
      <dgm:prSet/>
      <dgm:spPr/>
      <dgm:t>
        <a:bodyPr/>
        <a:lstStyle/>
        <a:p>
          <a:endParaRPr lang="en-US"/>
        </a:p>
      </dgm:t>
    </dgm:pt>
    <dgm:pt modelId="{688DE6DF-B33F-B846-9794-6AF8CF299145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Altered function of HOX A10 gen </a:t>
          </a:r>
          <a:endParaRPr lang="en-US" sz="1800" dirty="0">
            <a:solidFill>
              <a:schemeClr val="tx1"/>
            </a:solidFill>
          </a:endParaRPr>
        </a:p>
      </dgm:t>
    </dgm:pt>
    <dgm:pt modelId="{83928902-A249-094D-8698-BFB63FD6008B}" type="parTrans" cxnId="{0DF2569F-7499-D741-BD5C-5211558F2BA4}">
      <dgm:prSet/>
      <dgm:spPr/>
      <dgm:t>
        <a:bodyPr/>
        <a:lstStyle/>
        <a:p>
          <a:endParaRPr lang="en-US"/>
        </a:p>
      </dgm:t>
    </dgm:pt>
    <dgm:pt modelId="{172DDA9D-F226-2A43-9AD3-B9E14245828D}" type="sibTrans" cxnId="{0DF2569F-7499-D741-BD5C-5211558F2BA4}">
      <dgm:prSet/>
      <dgm:spPr/>
      <dgm:t>
        <a:bodyPr/>
        <a:lstStyle/>
        <a:p>
          <a:endParaRPr lang="en-US"/>
        </a:p>
      </dgm:t>
    </dgm:pt>
    <dgm:pt modelId="{C4A618F8-83A0-3342-90ED-59FBE3788800}">
      <dgm:prSet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"/>
          </a:pPr>
          <a:r>
            <a:rPr lang="en-US" sz="1800" b="1" dirty="0"/>
            <a:t>Alterations of adhesion molecules, cell proliferation, apoptosis, free radical metabolism</a:t>
          </a:r>
        </a:p>
        <a:p>
          <a:pPr>
            <a:buClr>
              <a:srgbClr val="FF6600"/>
            </a:buClr>
            <a:buFont typeface="Wingdings" charset="2"/>
            <a:buChar char=""/>
          </a:pPr>
          <a:r>
            <a:rPr lang="en-US" sz="1300" b="1" i="1" dirty="0" err="1">
              <a:solidFill>
                <a:srgbClr val="008000"/>
              </a:solidFill>
            </a:rPr>
            <a:t>Benagiano</a:t>
          </a:r>
          <a:r>
            <a:rPr lang="en-US" sz="1300" b="1" i="1" dirty="0">
              <a:solidFill>
                <a:srgbClr val="008000"/>
              </a:solidFill>
            </a:rPr>
            <a:t> et al‐2012, 2013) </a:t>
          </a:r>
          <a:r>
            <a:rPr lang="en-US" sz="1300" b="1" dirty="0"/>
            <a:t> </a:t>
          </a:r>
        </a:p>
      </dgm:t>
    </dgm:pt>
    <dgm:pt modelId="{2949BC90-220E-D149-BC7B-5D335E8A8BAF}" type="parTrans" cxnId="{B3046BE4-E5BA-A64F-B0E9-6D062187FE7B}">
      <dgm:prSet/>
      <dgm:spPr/>
      <dgm:t>
        <a:bodyPr/>
        <a:lstStyle/>
        <a:p>
          <a:endParaRPr lang="en-US"/>
        </a:p>
      </dgm:t>
    </dgm:pt>
    <dgm:pt modelId="{CF0EC732-1EB6-824B-99D7-E2CAA15140B2}" type="sibTrans" cxnId="{B3046BE4-E5BA-A64F-B0E9-6D062187FE7B}">
      <dgm:prSet/>
      <dgm:spPr/>
      <dgm:t>
        <a:bodyPr/>
        <a:lstStyle/>
        <a:p>
          <a:endParaRPr lang="en-US"/>
        </a:p>
      </dgm:t>
    </dgm:pt>
    <dgm:pt modelId="{056B2BE0-9E51-B04E-9525-AE2CD6050707}" type="pres">
      <dgm:prSet presAssocID="{3D402E04-47E8-4440-BF21-B00C95BAAEEE}" presName="Name0" presStyleCnt="0">
        <dgm:presLayoutVars>
          <dgm:dir/>
          <dgm:resizeHandles val="exact"/>
        </dgm:presLayoutVars>
      </dgm:prSet>
      <dgm:spPr/>
    </dgm:pt>
    <dgm:pt modelId="{4810A2A3-EED6-EA40-9383-9731C3B05F9F}" type="pres">
      <dgm:prSet presAssocID="{3D402E04-47E8-4440-BF21-B00C95BAAEEE}" presName="cycle" presStyleCnt="0"/>
      <dgm:spPr/>
    </dgm:pt>
    <dgm:pt modelId="{3330F8CB-9E17-954C-A9B4-E60814D4D0A0}" type="pres">
      <dgm:prSet presAssocID="{3C0FEA2A-7A1A-694C-8DB1-CC0A2DF4C601}" presName="nodeFirstNode" presStyleLbl="node1" presStyleIdx="0" presStyleCnt="8" custScaleX="210586">
        <dgm:presLayoutVars>
          <dgm:bulletEnabled val="1"/>
        </dgm:presLayoutVars>
      </dgm:prSet>
      <dgm:spPr/>
    </dgm:pt>
    <dgm:pt modelId="{CDDDA9AE-ADEF-014B-9FDF-43C9ABA0439C}" type="pres">
      <dgm:prSet presAssocID="{1710DBCA-66E2-0544-8CB6-63A8DA399647}" presName="sibTransFirstNode" presStyleLbl="bgShp" presStyleIdx="0" presStyleCnt="1"/>
      <dgm:spPr/>
    </dgm:pt>
    <dgm:pt modelId="{737D3BD0-183C-BD4E-AF4A-8C9EC4655012}" type="pres">
      <dgm:prSet presAssocID="{034ACEA0-F282-2443-8E5C-4FF4FECB89F6}" presName="nodeFollowingNodes" presStyleLbl="node1" presStyleIdx="1" presStyleCnt="8" custScaleX="133545" custRadScaleRad="105461" custRadScaleInc="23548">
        <dgm:presLayoutVars>
          <dgm:bulletEnabled val="1"/>
        </dgm:presLayoutVars>
      </dgm:prSet>
      <dgm:spPr/>
    </dgm:pt>
    <dgm:pt modelId="{B68A3B9F-C996-D04E-88E9-C9BFEF41E741}" type="pres">
      <dgm:prSet presAssocID="{398D3DF1-B50E-0B48-9D03-EB7E23B61EB6}" presName="nodeFollowingNodes" presStyleLbl="node1" presStyleIdx="2" presStyleCnt="8" custScaleX="133545">
        <dgm:presLayoutVars>
          <dgm:bulletEnabled val="1"/>
        </dgm:presLayoutVars>
      </dgm:prSet>
      <dgm:spPr/>
    </dgm:pt>
    <dgm:pt modelId="{B5903087-E475-DA42-BBD8-0A824C83F472}" type="pres">
      <dgm:prSet presAssocID="{5280D8EE-3979-BC4C-9FB7-0D3AADE000DA}" presName="nodeFollowingNodes" presStyleLbl="node1" presStyleIdx="3" presStyleCnt="8" custScaleX="133545" custRadScaleRad="99089" custRadScaleInc="-42004">
        <dgm:presLayoutVars>
          <dgm:bulletEnabled val="1"/>
        </dgm:presLayoutVars>
      </dgm:prSet>
      <dgm:spPr/>
    </dgm:pt>
    <dgm:pt modelId="{58758353-42F1-564D-9CBD-5CC26B3F96B6}" type="pres">
      <dgm:prSet presAssocID="{C4A618F8-83A0-3342-90ED-59FBE3788800}" presName="nodeFollowingNodes" presStyleLbl="node1" presStyleIdx="4" presStyleCnt="8" custScaleX="139487" custScaleY="147018" custRadScaleRad="88575">
        <dgm:presLayoutVars>
          <dgm:bulletEnabled val="1"/>
        </dgm:presLayoutVars>
      </dgm:prSet>
      <dgm:spPr/>
    </dgm:pt>
    <dgm:pt modelId="{0E03B707-4CA7-154B-9064-6D2DEABA74F8}" type="pres">
      <dgm:prSet presAssocID="{7BB7AE28-4A19-F840-96A7-9BFD50F3D7CE}" presName="nodeFollowingNodes" presStyleLbl="node1" presStyleIdx="5" presStyleCnt="8" custScaleX="123026" custScaleY="104609" custRadScaleRad="96411" custRadScaleInc="38092">
        <dgm:presLayoutVars>
          <dgm:bulletEnabled val="1"/>
        </dgm:presLayoutVars>
      </dgm:prSet>
      <dgm:spPr/>
    </dgm:pt>
    <dgm:pt modelId="{4932B4B2-A6C1-1B40-B7E7-943C4E69D1B2}" type="pres">
      <dgm:prSet presAssocID="{E1517AE6-B7F3-BA41-9C66-C4D25EE8FBA9}" presName="nodeFollowingNodes" presStyleLbl="node1" presStyleIdx="6" presStyleCnt="8" custScaleX="121967">
        <dgm:presLayoutVars>
          <dgm:bulletEnabled val="1"/>
        </dgm:presLayoutVars>
      </dgm:prSet>
      <dgm:spPr/>
    </dgm:pt>
    <dgm:pt modelId="{75CC2EC5-427B-E44F-BF41-055E1A568285}" type="pres">
      <dgm:prSet presAssocID="{688DE6DF-B33F-B846-9794-6AF8CF299145}" presName="nodeFollowingNodes" presStyleLbl="node1" presStyleIdx="7" presStyleCnt="8" custScaleX="123025" custRadScaleRad="100038" custRadScaleInc="-21640">
        <dgm:presLayoutVars>
          <dgm:bulletEnabled val="1"/>
        </dgm:presLayoutVars>
      </dgm:prSet>
      <dgm:spPr/>
    </dgm:pt>
  </dgm:ptLst>
  <dgm:cxnLst>
    <dgm:cxn modelId="{45A86601-0B56-694C-8119-8818E2E6BC0B}" type="presOf" srcId="{034ACEA0-F282-2443-8E5C-4FF4FECB89F6}" destId="{737D3BD0-183C-BD4E-AF4A-8C9EC4655012}" srcOrd="0" destOrd="0" presId="urn:microsoft.com/office/officeart/2005/8/layout/cycle3"/>
    <dgm:cxn modelId="{D3E9A734-E403-D949-AA17-E0B4C5FE0282}" type="presOf" srcId="{7BB7AE28-4A19-F840-96A7-9BFD50F3D7CE}" destId="{0E03B707-4CA7-154B-9064-6D2DEABA74F8}" srcOrd="0" destOrd="0" presId="urn:microsoft.com/office/officeart/2005/8/layout/cycle3"/>
    <dgm:cxn modelId="{6F1BB33E-DDCD-B344-9020-4547F96D2FD1}" type="presOf" srcId="{3D402E04-47E8-4440-BF21-B00C95BAAEEE}" destId="{056B2BE0-9E51-B04E-9525-AE2CD6050707}" srcOrd="0" destOrd="0" presId="urn:microsoft.com/office/officeart/2005/8/layout/cycle3"/>
    <dgm:cxn modelId="{22FA044A-D7F3-144B-9456-5C0BBD4A9A2A}" srcId="{3D402E04-47E8-4440-BF21-B00C95BAAEEE}" destId="{034ACEA0-F282-2443-8E5C-4FF4FECB89F6}" srcOrd="1" destOrd="0" parTransId="{8B0386E4-EB53-CD45-AA41-B3E620CE0D29}" sibTransId="{08E26385-02FB-244E-985B-F78D59A1F772}"/>
    <dgm:cxn modelId="{DACD5E68-E4DC-3E45-80D9-73AF56F6B411}" type="presOf" srcId="{398D3DF1-B50E-0B48-9D03-EB7E23B61EB6}" destId="{B68A3B9F-C996-D04E-88E9-C9BFEF41E741}" srcOrd="0" destOrd="0" presId="urn:microsoft.com/office/officeart/2005/8/layout/cycle3"/>
    <dgm:cxn modelId="{6A16846E-D851-9A4D-9990-7500BB125931}" srcId="{3D402E04-47E8-4440-BF21-B00C95BAAEEE}" destId="{398D3DF1-B50E-0B48-9D03-EB7E23B61EB6}" srcOrd="2" destOrd="0" parTransId="{E30B4A61-0BBD-594B-8F7B-33C7BC4F7E30}" sibTransId="{79DBDE2D-41C1-F14D-88B6-D3A0F85ACF6E}"/>
    <dgm:cxn modelId="{F1713B7C-6AD8-D142-B29A-9FDDDE018FC4}" type="presOf" srcId="{3C0FEA2A-7A1A-694C-8DB1-CC0A2DF4C601}" destId="{3330F8CB-9E17-954C-A9B4-E60814D4D0A0}" srcOrd="0" destOrd="0" presId="urn:microsoft.com/office/officeart/2005/8/layout/cycle3"/>
    <dgm:cxn modelId="{5B77DD84-34F7-654B-A23F-D6451DCDDB26}" type="presOf" srcId="{E1517AE6-B7F3-BA41-9C66-C4D25EE8FBA9}" destId="{4932B4B2-A6C1-1B40-B7E7-943C4E69D1B2}" srcOrd="0" destOrd="0" presId="urn:microsoft.com/office/officeart/2005/8/layout/cycle3"/>
    <dgm:cxn modelId="{B84A2585-40CF-9E4A-A24B-2E10D007E3F8}" srcId="{3D402E04-47E8-4440-BF21-B00C95BAAEEE}" destId="{7BB7AE28-4A19-F840-96A7-9BFD50F3D7CE}" srcOrd="5" destOrd="0" parTransId="{69C9DBBE-9A3A-C74C-A28F-9F6DB3A19CFE}" sibTransId="{67B2B19D-F51E-2548-AC22-DD0D201E74D5}"/>
    <dgm:cxn modelId="{76FC4996-2625-384E-A6B8-B014C759E301}" type="presOf" srcId="{5280D8EE-3979-BC4C-9FB7-0D3AADE000DA}" destId="{B5903087-E475-DA42-BBD8-0A824C83F472}" srcOrd="0" destOrd="0" presId="urn:microsoft.com/office/officeart/2005/8/layout/cycle3"/>
    <dgm:cxn modelId="{0DF2569F-7499-D741-BD5C-5211558F2BA4}" srcId="{3D402E04-47E8-4440-BF21-B00C95BAAEEE}" destId="{688DE6DF-B33F-B846-9794-6AF8CF299145}" srcOrd="7" destOrd="0" parTransId="{83928902-A249-094D-8698-BFB63FD6008B}" sibTransId="{172DDA9D-F226-2A43-9AD3-B9E14245828D}"/>
    <dgm:cxn modelId="{D8D030A5-8339-F544-99DA-0D181A576113}" type="presOf" srcId="{C4A618F8-83A0-3342-90ED-59FBE3788800}" destId="{58758353-42F1-564D-9CBD-5CC26B3F96B6}" srcOrd="0" destOrd="0" presId="urn:microsoft.com/office/officeart/2005/8/layout/cycle3"/>
    <dgm:cxn modelId="{BE4800A9-E148-614C-8092-3819587796C5}" type="presOf" srcId="{688DE6DF-B33F-B846-9794-6AF8CF299145}" destId="{75CC2EC5-427B-E44F-BF41-055E1A568285}" srcOrd="0" destOrd="0" presId="urn:microsoft.com/office/officeart/2005/8/layout/cycle3"/>
    <dgm:cxn modelId="{9F0720B6-0536-E84B-B3F6-F136E74B3363}" type="presOf" srcId="{1710DBCA-66E2-0544-8CB6-63A8DA399647}" destId="{CDDDA9AE-ADEF-014B-9FDF-43C9ABA0439C}" srcOrd="0" destOrd="0" presId="urn:microsoft.com/office/officeart/2005/8/layout/cycle3"/>
    <dgm:cxn modelId="{82E5FBCE-2EB2-F047-9D27-D248CD7228EB}" srcId="{3D402E04-47E8-4440-BF21-B00C95BAAEEE}" destId="{5280D8EE-3979-BC4C-9FB7-0D3AADE000DA}" srcOrd="3" destOrd="0" parTransId="{D4276915-BD06-8C46-846D-AC25DE53A2A7}" sibTransId="{D7761863-F688-4648-86D4-1207D4E54330}"/>
    <dgm:cxn modelId="{3AFED0D0-6204-6F47-8027-C41574929C57}" srcId="{3D402E04-47E8-4440-BF21-B00C95BAAEEE}" destId="{3C0FEA2A-7A1A-694C-8DB1-CC0A2DF4C601}" srcOrd="0" destOrd="0" parTransId="{40DCDE7A-2686-3542-8500-1D54CF5C9241}" sibTransId="{1710DBCA-66E2-0544-8CB6-63A8DA399647}"/>
    <dgm:cxn modelId="{B3046BE4-E5BA-A64F-B0E9-6D062187FE7B}" srcId="{3D402E04-47E8-4440-BF21-B00C95BAAEEE}" destId="{C4A618F8-83A0-3342-90ED-59FBE3788800}" srcOrd="4" destOrd="0" parTransId="{2949BC90-220E-D149-BC7B-5D335E8A8BAF}" sibTransId="{CF0EC732-1EB6-824B-99D7-E2CAA15140B2}"/>
    <dgm:cxn modelId="{27676DEC-BA0F-1D4C-9145-C61B51B74767}" srcId="{3D402E04-47E8-4440-BF21-B00C95BAAEEE}" destId="{E1517AE6-B7F3-BA41-9C66-C4D25EE8FBA9}" srcOrd="6" destOrd="0" parTransId="{554E2E50-1447-1D44-BF38-B4C743711129}" sibTransId="{DC9869B7-A4DE-6F4F-B350-191AB2230AFF}"/>
    <dgm:cxn modelId="{80A4B9DF-D009-0949-8BA3-5A59C46CAF1D}" type="presParOf" srcId="{056B2BE0-9E51-B04E-9525-AE2CD6050707}" destId="{4810A2A3-EED6-EA40-9383-9731C3B05F9F}" srcOrd="0" destOrd="0" presId="urn:microsoft.com/office/officeart/2005/8/layout/cycle3"/>
    <dgm:cxn modelId="{A81B048E-05F9-9646-8ED2-7241BDBDF625}" type="presParOf" srcId="{4810A2A3-EED6-EA40-9383-9731C3B05F9F}" destId="{3330F8CB-9E17-954C-A9B4-E60814D4D0A0}" srcOrd="0" destOrd="0" presId="urn:microsoft.com/office/officeart/2005/8/layout/cycle3"/>
    <dgm:cxn modelId="{AF162268-A73A-BA4D-B3EA-B69C91550D39}" type="presParOf" srcId="{4810A2A3-EED6-EA40-9383-9731C3B05F9F}" destId="{CDDDA9AE-ADEF-014B-9FDF-43C9ABA0439C}" srcOrd="1" destOrd="0" presId="urn:microsoft.com/office/officeart/2005/8/layout/cycle3"/>
    <dgm:cxn modelId="{C7DD2CA0-2FD7-3E49-ABE1-D2F7996740FB}" type="presParOf" srcId="{4810A2A3-EED6-EA40-9383-9731C3B05F9F}" destId="{737D3BD0-183C-BD4E-AF4A-8C9EC4655012}" srcOrd="2" destOrd="0" presId="urn:microsoft.com/office/officeart/2005/8/layout/cycle3"/>
    <dgm:cxn modelId="{CCFF959A-F786-F447-9DB5-F452EDBA5E74}" type="presParOf" srcId="{4810A2A3-EED6-EA40-9383-9731C3B05F9F}" destId="{B68A3B9F-C996-D04E-88E9-C9BFEF41E741}" srcOrd="3" destOrd="0" presId="urn:microsoft.com/office/officeart/2005/8/layout/cycle3"/>
    <dgm:cxn modelId="{FEA260DE-840C-384E-8C05-978ED772013C}" type="presParOf" srcId="{4810A2A3-EED6-EA40-9383-9731C3B05F9F}" destId="{B5903087-E475-DA42-BBD8-0A824C83F472}" srcOrd="4" destOrd="0" presId="urn:microsoft.com/office/officeart/2005/8/layout/cycle3"/>
    <dgm:cxn modelId="{E3B0322D-B7D8-D340-B857-F532BE19D8EF}" type="presParOf" srcId="{4810A2A3-EED6-EA40-9383-9731C3B05F9F}" destId="{58758353-42F1-564D-9CBD-5CC26B3F96B6}" srcOrd="5" destOrd="0" presId="urn:microsoft.com/office/officeart/2005/8/layout/cycle3"/>
    <dgm:cxn modelId="{26113C99-6910-6F40-B770-1C29724C8CA0}" type="presParOf" srcId="{4810A2A3-EED6-EA40-9383-9731C3B05F9F}" destId="{0E03B707-4CA7-154B-9064-6D2DEABA74F8}" srcOrd="6" destOrd="0" presId="urn:microsoft.com/office/officeart/2005/8/layout/cycle3"/>
    <dgm:cxn modelId="{B3259B7E-E8B1-E344-8C23-0EB719959947}" type="presParOf" srcId="{4810A2A3-EED6-EA40-9383-9731C3B05F9F}" destId="{4932B4B2-A6C1-1B40-B7E7-943C4E69D1B2}" srcOrd="7" destOrd="0" presId="urn:microsoft.com/office/officeart/2005/8/layout/cycle3"/>
    <dgm:cxn modelId="{CD280F66-9806-D546-BC9E-92458548030B}" type="presParOf" srcId="{4810A2A3-EED6-EA40-9383-9731C3B05F9F}" destId="{75CC2EC5-427B-E44F-BF41-055E1A568285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C0AD7-5830-A647-A0E5-2F2DF9DD77E1}">
      <dsp:nvSpPr>
        <dsp:cNvPr id="0" name=""/>
        <dsp:cNvSpPr/>
      </dsp:nvSpPr>
      <dsp:spPr>
        <a:xfrm>
          <a:off x="42138" y="2944"/>
          <a:ext cx="9342752" cy="688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Presence of endometrial glands and stroma deep within the myometrium (&gt;2.5 mm from EJZ) </a:t>
          </a:r>
          <a:endParaRPr lang="en-IN" sz="1800" kern="1200" dirty="0"/>
        </a:p>
      </dsp:txBody>
      <dsp:txXfrm>
        <a:off x="62304" y="23110"/>
        <a:ext cx="9302420" cy="648190"/>
      </dsp:txXfrm>
    </dsp:sp>
    <dsp:sp modelId="{E8DDF4AF-1918-094F-A473-76C44F566CE6}">
      <dsp:nvSpPr>
        <dsp:cNvPr id="0" name=""/>
        <dsp:cNvSpPr/>
      </dsp:nvSpPr>
      <dsp:spPr>
        <a:xfrm rot="5400000">
          <a:off x="4584416" y="708680"/>
          <a:ext cx="258195" cy="3098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620563" y="734500"/>
        <a:ext cx="185901" cy="180737"/>
      </dsp:txXfrm>
    </dsp:sp>
    <dsp:sp modelId="{DEA1DA22-2AE3-394E-835A-FE9ADE2CB35F}">
      <dsp:nvSpPr>
        <dsp:cNvPr id="0" name=""/>
        <dsp:cNvSpPr/>
      </dsp:nvSpPr>
      <dsp:spPr>
        <a:xfrm>
          <a:off x="42138" y="1035728"/>
          <a:ext cx="9342752" cy="688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It is a </a:t>
          </a:r>
          <a:r>
            <a:rPr lang="en-US" sz="1800" b="1" kern="1200" dirty="0" err="1"/>
            <a:t>myoproliferative</a:t>
          </a:r>
          <a:r>
            <a:rPr lang="en-US" sz="1800" b="1" kern="1200" dirty="0"/>
            <a:t> disease of the inner myometrium and is further characterized by an altered local paracrine and immune microenvironment</a:t>
          </a:r>
          <a:endParaRPr lang="en-IN" sz="1800" kern="1200" dirty="0"/>
        </a:p>
      </dsp:txBody>
      <dsp:txXfrm>
        <a:off x="62304" y="1055894"/>
        <a:ext cx="9302420" cy="648190"/>
      </dsp:txXfrm>
    </dsp:sp>
    <dsp:sp modelId="{41D8CBFE-E64E-4044-A4EB-6B587D2D258E}">
      <dsp:nvSpPr>
        <dsp:cNvPr id="0" name=""/>
        <dsp:cNvSpPr/>
      </dsp:nvSpPr>
      <dsp:spPr>
        <a:xfrm rot="5400000">
          <a:off x="4584416" y="1741463"/>
          <a:ext cx="258195" cy="3098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620563" y="1767283"/>
        <a:ext cx="185901" cy="180737"/>
      </dsp:txXfrm>
    </dsp:sp>
    <dsp:sp modelId="{F630CC91-5CD1-2C40-9906-C387F2849528}">
      <dsp:nvSpPr>
        <dsp:cNvPr id="0" name=""/>
        <dsp:cNvSpPr/>
      </dsp:nvSpPr>
      <dsp:spPr>
        <a:xfrm>
          <a:off x="42138" y="2068511"/>
          <a:ext cx="9342752" cy="688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Results in local inflammation and proliferation of basal endometrium into the uterine wall </a:t>
          </a:r>
          <a:endParaRPr lang="en-IN" sz="1800" kern="1200" dirty="0"/>
        </a:p>
      </dsp:txBody>
      <dsp:txXfrm>
        <a:off x="62304" y="2088677"/>
        <a:ext cx="9302420" cy="648190"/>
      </dsp:txXfrm>
    </dsp:sp>
    <dsp:sp modelId="{7A4EBF7A-2536-B84D-844F-BCB82D2C592F}">
      <dsp:nvSpPr>
        <dsp:cNvPr id="0" name=""/>
        <dsp:cNvSpPr/>
      </dsp:nvSpPr>
      <dsp:spPr>
        <a:xfrm rot="5400000">
          <a:off x="4584416" y="2774247"/>
          <a:ext cx="258195" cy="3098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620563" y="2800067"/>
        <a:ext cx="185901" cy="180737"/>
      </dsp:txXfrm>
    </dsp:sp>
    <dsp:sp modelId="{B95765F3-6966-1E4D-9268-03251D639EC5}">
      <dsp:nvSpPr>
        <dsp:cNvPr id="0" name=""/>
        <dsp:cNvSpPr/>
      </dsp:nvSpPr>
      <dsp:spPr>
        <a:xfrm>
          <a:off x="42138" y="3101295"/>
          <a:ext cx="9342752" cy="688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Prevalence ranging from 8 to 27%</a:t>
          </a:r>
          <a:endParaRPr lang="en-IN" sz="1800" kern="1200" dirty="0"/>
        </a:p>
      </dsp:txBody>
      <dsp:txXfrm>
        <a:off x="62304" y="3121461"/>
        <a:ext cx="9302420" cy="648190"/>
      </dsp:txXfrm>
    </dsp:sp>
    <dsp:sp modelId="{A4540444-37D2-7648-BB8A-E4C1BBFBC62C}">
      <dsp:nvSpPr>
        <dsp:cNvPr id="0" name=""/>
        <dsp:cNvSpPr/>
      </dsp:nvSpPr>
      <dsp:spPr>
        <a:xfrm rot="5400000">
          <a:off x="4584416" y="3807030"/>
          <a:ext cx="258195" cy="3098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620563" y="3832850"/>
        <a:ext cx="185901" cy="180737"/>
      </dsp:txXfrm>
    </dsp:sp>
    <dsp:sp modelId="{0055B7D7-0BD6-AF4C-ABF0-A9E804A47F1B}">
      <dsp:nvSpPr>
        <dsp:cNvPr id="0" name=""/>
        <dsp:cNvSpPr/>
      </dsp:nvSpPr>
      <dsp:spPr>
        <a:xfrm>
          <a:off x="42138" y="4134078"/>
          <a:ext cx="9342752" cy="688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Association between pelvic endometriosis and adenomyosis 54%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rgbClr val="008000"/>
              </a:solidFill>
              <a:latin typeface="Calibri Bold"/>
            </a:rPr>
            <a:t>(de Souza et al, 1995) to 79- 90% (Kuntz et al, 2005) </a:t>
          </a:r>
          <a:r>
            <a:rPr lang="en-US" sz="1400" b="1" i="0" kern="1200" dirty="0">
              <a:latin typeface="Calibri Bold"/>
            </a:rPr>
            <a:t> </a:t>
          </a:r>
          <a:endParaRPr lang="en-IN" sz="1400" kern="1200" dirty="0"/>
        </a:p>
      </dsp:txBody>
      <dsp:txXfrm>
        <a:off x="62304" y="4154244"/>
        <a:ext cx="9302420" cy="6481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1BCC6-DC0F-7846-B209-B82E55FD95F9}">
      <dsp:nvSpPr>
        <dsp:cNvPr id="0" name=""/>
        <dsp:cNvSpPr/>
      </dsp:nvSpPr>
      <dsp:spPr>
        <a:xfrm>
          <a:off x="5192" y="-278171"/>
          <a:ext cx="3115709" cy="2462784"/>
        </a:xfrm>
        <a:prstGeom prst="upArrow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17F0E-2628-6444-957A-170CCE6E7CF8}">
      <dsp:nvSpPr>
        <dsp:cNvPr id="0" name=""/>
        <dsp:cNvSpPr/>
      </dsp:nvSpPr>
      <dsp:spPr>
        <a:xfrm>
          <a:off x="3214373" y="-278171"/>
          <a:ext cx="5287264" cy="246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00FF"/>
              </a:solidFill>
              <a:latin typeface="Calibri Bold"/>
              <a:cs typeface="Comic Sans MS"/>
            </a:rPr>
            <a:t>Excessive inner myometrium contractions have been shown to reduce implantation rates in both spontaneous and stimulated cycles</a:t>
          </a:r>
        </a:p>
      </dsp:txBody>
      <dsp:txXfrm>
        <a:off x="3214373" y="-278171"/>
        <a:ext cx="5287264" cy="2462784"/>
      </dsp:txXfrm>
    </dsp:sp>
    <dsp:sp modelId="{5BB64361-87A3-9348-BAF0-47A05EBF59D3}">
      <dsp:nvSpPr>
        <dsp:cNvPr id="0" name=""/>
        <dsp:cNvSpPr/>
      </dsp:nvSpPr>
      <dsp:spPr>
        <a:xfrm>
          <a:off x="939905" y="2389844"/>
          <a:ext cx="3115709" cy="2462784"/>
        </a:xfrm>
        <a:prstGeom prst="downArrow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950E3-385D-8D49-8B01-1C4DE25E7829}">
      <dsp:nvSpPr>
        <dsp:cNvPr id="0" name=""/>
        <dsp:cNvSpPr/>
      </dsp:nvSpPr>
      <dsp:spPr>
        <a:xfrm>
          <a:off x="4149086" y="1833501"/>
          <a:ext cx="5287264" cy="357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0090"/>
              </a:solidFill>
              <a:latin typeface="Calibri Bold"/>
              <a:cs typeface="Comic Sans MS"/>
            </a:rPr>
            <a:t>Inverse correlation between the frequency of uterine peristalsis on the day of embryo transfer and pregnancy outcome.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660066"/>
              </a:solidFill>
              <a:latin typeface="Calibri Bold"/>
              <a:cs typeface="Comic Sans MS"/>
            </a:rPr>
            <a:t>High-frequency endometrial waves on the day of embryo transfer appear to affect the IVF-ET outcome in a negative manner, possibly by expelling embryos from the uterine cavity </a:t>
          </a:r>
        </a:p>
      </dsp:txBody>
      <dsp:txXfrm>
        <a:off x="4149086" y="1833501"/>
        <a:ext cx="5287264" cy="35754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E9CFF-9C50-574C-A9E8-41F32A136E90}">
      <dsp:nvSpPr>
        <dsp:cNvPr id="0" name=""/>
        <dsp:cNvSpPr/>
      </dsp:nvSpPr>
      <dsp:spPr>
        <a:xfrm>
          <a:off x="0" y="-393"/>
          <a:ext cx="9143999" cy="5242986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76DDB2-6224-724B-9D5B-53DFFA936B49}">
      <dsp:nvSpPr>
        <dsp:cNvPr id="0" name=""/>
        <dsp:cNvSpPr/>
      </dsp:nvSpPr>
      <dsp:spPr>
        <a:xfrm>
          <a:off x="1097279" y="1432379"/>
          <a:ext cx="3017519" cy="179222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latin typeface="Calibri Bold"/>
              <a:cs typeface="Comic Sans MS"/>
            </a:rPr>
            <a:t>Myometrial thickening of more than 2.50 cm exerts overall adverse effects on IVF‐ET outcomes</a:t>
          </a:r>
          <a:endParaRPr lang="en-US" sz="2000" b="1" i="0" kern="1200" dirty="0">
            <a:latin typeface="Calibri Bold"/>
            <a:cs typeface="Comic Sans MS"/>
          </a:endParaRPr>
        </a:p>
      </dsp:txBody>
      <dsp:txXfrm>
        <a:off x="1097279" y="1432379"/>
        <a:ext cx="3017519" cy="1792223"/>
      </dsp:txXfrm>
    </dsp:sp>
    <dsp:sp modelId="{E2E09F9C-43BC-4B4F-A8F1-3AD3411512C1}">
      <dsp:nvSpPr>
        <dsp:cNvPr id="0" name=""/>
        <dsp:cNvSpPr/>
      </dsp:nvSpPr>
      <dsp:spPr>
        <a:xfrm>
          <a:off x="4571999" y="2017595"/>
          <a:ext cx="3566159" cy="179222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latin typeface="Calibri Bold"/>
              <a:cs typeface="Comic Sans MS"/>
            </a:rPr>
            <a:t>Even with mild thickening (2.00–2.49 cm), the presence of sonographic findings suggestive of adenomyosis is associated with adverse outcomes of IVF‐ET</a:t>
          </a:r>
          <a:endParaRPr lang="en-US" sz="2000" b="1" i="0" kern="1200" dirty="0">
            <a:latin typeface="Calibri Bold"/>
            <a:cs typeface="Comic Sans MS"/>
          </a:endParaRPr>
        </a:p>
      </dsp:txBody>
      <dsp:txXfrm>
        <a:off x="4571999" y="2017595"/>
        <a:ext cx="3566159" cy="17922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DDE7C-5A3D-074B-91E7-12BD7B2C51CC}">
      <dsp:nvSpPr>
        <dsp:cNvPr id="0" name=""/>
        <dsp:cNvSpPr/>
      </dsp:nvSpPr>
      <dsp:spPr>
        <a:xfrm>
          <a:off x="0" y="285775"/>
          <a:ext cx="84975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01739-CE7C-FE4D-8B72-EE2D28C99373}">
      <dsp:nvSpPr>
        <dsp:cNvPr id="0" name=""/>
        <dsp:cNvSpPr/>
      </dsp:nvSpPr>
      <dsp:spPr>
        <a:xfrm>
          <a:off x="404545" y="20095"/>
          <a:ext cx="8090901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30" tIns="0" rIns="22483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intrauterine insertion of </a:t>
          </a:r>
          <a:r>
            <a:rPr lang="en-US" sz="2000" b="1" i="0" kern="1200" dirty="0" err="1">
              <a:latin typeface="Calibri Bold"/>
              <a:cs typeface="Comic Sans MS"/>
            </a:rPr>
            <a:t>danazol</a:t>
          </a:r>
          <a:r>
            <a:rPr lang="en-US" sz="2000" b="1" i="0" kern="1200" dirty="0">
              <a:latin typeface="Calibri Bold"/>
              <a:cs typeface="Comic Sans MS"/>
            </a:rPr>
            <a:t>- or </a:t>
          </a:r>
          <a:r>
            <a:rPr lang="en-US" sz="2000" b="1" i="0" kern="1200" dirty="0" err="1">
              <a:latin typeface="Calibri Bold"/>
              <a:cs typeface="Comic Sans MS"/>
            </a:rPr>
            <a:t>Levonorgestrel</a:t>
          </a:r>
          <a:r>
            <a:rPr lang="en-US" sz="2000" b="1" i="0" kern="1200" dirty="0">
              <a:latin typeface="Calibri Bold"/>
              <a:cs typeface="Comic Sans MS"/>
            </a:rPr>
            <a:t> loaded devices</a:t>
          </a:r>
        </a:p>
      </dsp:txBody>
      <dsp:txXfrm>
        <a:off x="430484" y="46034"/>
        <a:ext cx="8039023" cy="479482"/>
      </dsp:txXfrm>
    </dsp:sp>
    <dsp:sp modelId="{28F063ED-C97D-6D42-86B4-31D9F0646C96}">
      <dsp:nvSpPr>
        <dsp:cNvPr id="0" name=""/>
        <dsp:cNvSpPr/>
      </dsp:nvSpPr>
      <dsp:spPr>
        <a:xfrm>
          <a:off x="0" y="1102255"/>
          <a:ext cx="84975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FB109-4A8C-7B44-A5BA-5466F859E855}">
      <dsp:nvSpPr>
        <dsp:cNvPr id="0" name=""/>
        <dsp:cNvSpPr/>
      </dsp:nvSpPr>
      <dsp:spPr>
        <a:xfrm>
          <a:off x="404545" y="836575"/>
          <a:ext cx="8090901" cy="531360"/>
        </a:xfrm>
        <a:prstGeom prst="roundRect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30" tIns="0" rIns="22483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latin typeface="Calibri Bold"/>
              <a:cs typeface="Comic Sans MS"/>
            </a:rPr>
            <a:t>GnRH</a:t>
          </a:r>
          <a:r>
            <a:rPr lang="en-US" sz="2000" b="1" i="0" kern="1200" dirty="0">
              <a:latin typeface="Calibri Bold"/>
              <a:cs typeface="Comic Sans MS"/>
            </a:rPr>
            <a:t> agonist therapy </a:t>
          </a:r>
        </a:p>
      </dsp:txBody>
      <dsp:txXfrm>
        <a:off x="430484" y="862514"/>
        <a:ext cx="8039023" cy="479482"/>
      </dsp:txXfrm>
    </dsp:sp>
    <dsp:sp modelId="{E663CF9A-52AE-6640-B921-ED3A4E1B0851}">
      <dsp:nvSpPr>
        <dsp:cNvPr id="0" name=""/>
        <dsp:cNvSpPr/>
      </dsp:nvSpPr>
      <dsp:spPr>
        <a:xfrm>
          <a:off x="0" y="1918735"/>
          <a:ext cx="84975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D2761-2386-8047-A5DE-813395005F4E}">
      <dsp:nvSpPr>
        <dsp:cNvPr id="0" name=""/>
        <dsp:cNvSpPr/>
      </dsp:nvSpPr>
      <dsp:spPr>
        <a:xfrm>
          <a:off x="404545" y="1653055"/>
          <a:ext cx="8090901" cy="53136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30" tIns="0" rIns="22483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laparoscopic partial resection with uterine artery occlusion </a:t>
          </a:r>
        </a:p>
      </dsp:txBody>
      <dsp:txXfrm>
        <a:off x="430484" y="1678994"/>
        <a:ext cx="8039023" cy="479482"/>
      </dsp:txXfrm>
    </dsp:sp>
    <dsp:sp modelId="{8EB0989F-AB5C-0C42-8483-6F89DC6BC595}">
      <dsp:nvSpPr>
        <dsp:cNvPr id="0" name=""/>
        <dsp:cNvSpPr/>
      </dsp:nvSpPr>
      <dsp:spPr>
        <a:xfrm>
          <a:off x="0" y="2735215"/>
          <a:ext cx="84975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C5EF7-3ED3-2A48-BCF3-60235FE9CCB4}">
      <dsp:nvSpPr>
        <dsp:cNvPr id="0" name=""/>
        <dsp:cNvSpPr/>
      </dsp:nvSpPr>
      <dsp:spPr>
        <a:xfrm>
          <a:off x="404545" y="2469535"/>
          <a:ext cx="8090901" cy="53136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30" tIns="0" rIns="22483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latin typeface="Calibri Bold"/>
              <a:cs typeface="Comic Sans MS"/>
            </a:rPr>
            <a:t>adenomyomectomy</a:t>
          </a:r>
          <a:endParaRPr lang="en-US" sz="2000" b="1" i="0" kern="1200" dirty="0">
            <a:latin typeface="Calibri Bold"/>
            <a:cs typeface="Comic Sans MS"/>
          </a:endParaRPr>
        </a:p>
      </dsp:txBody>
      <dsp:txXfrm>
        <a:off x="430484" y="2495474"/>
        <a:ext cx="8039023" cy="479482"/>
      </dsp:txXfrm>
    </dsp:sp>
    <dsp:sp modelId="{9ECED954-8E26-6649-A74C-B1779C748079}">
      <dsp:nvSpPr>
        <dsp:cNvPr id="0" name=""/>
        <dsp:cNvSpPr/>
      </dsp:nvSpPr>
      <dsp:spPr>
        <a:xfrm>
          <a:off x="0" y="3551695"/>
          <a:ext cx="84975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3789B-C6B0-BC44-A104-5F3832C45C70}">
      <dsp:nvSpPr>
        <dsp:cNvPr id="0" name=""/>
        <dsp:cNvSpPr/>
      </dsp:nvSpPr>
      <dsp:spPr>
        <a:xfrm>
          <a:off x="404545" y="3286015"/>
          <a:ext cx="8090901" cy="53136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30" tIns="0" rIns="22483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combination therapy of conservative surgery with a </a:t>
          </a:r>
          <a:r>
            <a:rPr lang="en-US" sz="2000" b="1" i="0" kern="1200" dirty="0" err="1">
              <a:latin typeface="Calibri Bold"/>
              <a:cs typeface="Comic Sans MS"/>
            </a:rPr>
            <a:t>GnRH</a:t>
          </a:r>
          <a:r>
            <a:rPr lang="en-US" sz="2000" b="1" i="0" kern="1200" dirty="0">
              <a:latin typeface="Calibri Bold"/>
              <a:cs typeface="Comic Sans MS"/>
            </a:rPr>
            <a:t> agonist</a:t>
          </a:r>
        </a:p>
      </dsp:txBody>
      <dsp:txXfrm>
        <a:off x="430484" y="3311954"/>
        <a:ext cx="8039023" cy="479482"/>
      </dsp:txXfrm>
    </dsp:sp>
    <dsp:sp modelId="{5D58BA78-3BED-3947-8031-2723FA1CAE7D}">
      <dsp:nvSpPr>
        <dsp:cNvPr id="0" name=""/>
        <dsp:cNvSpPr/>
      </dsp:nvSpPr>
      <dsp:spPr>
        <a:xfrm>
          <a:off x="0" y="4368175"/>
          <a:ext cx="84975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D76D0-0ECD-7C4C-951D-33F78B055AFD}">
      <dsp:nvSpPr>
        <dsp:cNvPr id="0" name=""/>
        <dsp:cNvSpPr/>
      </dsp:nvSpPr>
      <dsp:spPr>
        <a:xfrm>
          <a:off x="404545" y="4102495"/>
          <a:ext cx="8090901" cy="531360"/>
        </a:xfrm>
        <a:prstGeom prst="round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30" tIns="0" rIns="22483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high intensity focused USG</a:t>
          </a:r>
        </a:p>
      </dsp:txBody>
      <dsp:txXfrm>
        <a:off x="430484" y="4128434"/>
        <a:ext cx="8039023" cy="479482"/>
      </dsp:txXfrm>
    </dsp:sp>
    <dsp:sp modelId="{BBF86471-FB96-B74B-B8A1-1D1190BCA38F}">
      <dsp:nvSpPr>
        <dsp:cNvPr id="0" name=""/>
        <dsp:cNvSpPr/>
      </dsp:nvSpPr>
      <dsp:spPr>
        <a:xfrm>
          <a:off x="0" y="5184655"/>
          <a:ext cx="84975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FF42F-92F0-2547-ACCF-BD5F55794CB8}">
      <dsp:nvSpPr>
        <dsp:cNvPr id="0" name=""/>
        <dsp:cNvSpPr/>
      </dsp:nvSpPr>
      <dsp:spPr>
        <a:xfrm>
          <a:off x="404545" y="4918975"/>
          <a:ext cx="8090901" cy="53136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30" tIns="0" rIns="22483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uterine artery embolization</a:t>
          </a:r>
          <a:endParaRPr lang="en-US" sz="2400" b="1" i="0" kern="1200" dirty="0">
            <a:latin typeface="Calibri Bold"/>
            <a:cs typeface="Comic Sans MS"/>
          </a:endParaRPr>
        </a:p>
      </dsp:txBody>
      <dsp:txXfrm>
        <a:off x="430484" y="4944914"/>
        <a:ext cx="8039023" cy="4794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702A7-D3F8-E749-A7EC-84BBDA851B39}">
      <dsp:nvSpPr>
        <dsp:cNvPr id="0" name=""/>
        <dsp:cNvSpPr/>
      </dsp:nvSpPr>
      <dsp:spPr>
        <a:xfrm>
          <a:off x="0" y="0"/>
          <a:ext cx="8229600" cy="64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Calibri Bold"/>
              <a:cs typeface="Comic Sans MS"/>
            </a:rPr>
            <a:t>Non‐surgical medical and/or interventional </a:t>
          </a:r>
        </a:p>
      </dsp:txBody>
      <dsp:txXfrm>
        <a:off x="31712" y="31712"/>
        <a:ext cx="8166176" cy="586201"/>
      </dsp:txXfrm>
    </dsp:sp>
    <dsp:sp modelId="{04669A12-9C75-B748-9BE9-A452EA4059D4}">
      <dsp:nvSpPr>
        <dsp:cNvPr id="0" name=""/>
        <dsp:cNvSpPr/>
      </dsp:nvSpPr>
      <dsp:spPr>
        <a:xfrm>
          <a:off x="0" y="998879"/>
          <a:ext cx="8229600" cy="198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i="0" kern="1200" dirty="0">
              <a:latin typeface="Calibri Bold"/>
              <a:cs typeface="Comic Sans MS"/>
            </a:rPr>
            <a:t>Hormonal treatment: </a:t>
          </a:r>
          <a:r>
            <a:rPr lang="en-US" sz="2400" b="1" i="0" kern="1200" dirty="0" err="1">
              <a:latin typeface="Calibri Bold"/>
              <a:cs typeface="Comic Sans MS"/>
            </a:rPr>
            <a:t>GnRH</a:t>
          </a:r>
          <a:r>
            <a:rPr lang="en-US" sz="2400" b="1" i="0" kern="1200" dirty="0">
              <a:latin typeface="Calibri Bold"/>
              <a:cs typeface="Comic Sans MS"/>
            </a:rPr>
            <a:t>‐a / LNG‐IUS </a:t>
          </a:r>
        </a:p>
        <a:p>
          <a:pPr marL="228600" lvl="1" indent="-228600" algn="l" defTabSz="10668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i="0" kern="1200" dirty="0">
              <a:latin typeface="Calibri Bold"/>
              <a:cs typeface="Comic Sans MS"/>
            </a:rPr>
            <a:t>Uterine artery embolization </a:t>
          </a:r>
        </a:p>
        <a:p>
          <a:pPr marL="228600" lvl="1" indent="-228600" algn="l" defTabSz="10668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i="0" kern="1200" dirty="0">
              <a:latin typeface="Calibri Bold"/>
              <a:cs typeface="Comic Sans MS"/>
            </a:rPr>
            <a:t>Magnetic Resonance guided Focused Ultrasound Surgery (</a:t>
          </a:r>
          <a:r>
            <a:rPr lang="en-US" sz="2400" b="1" i="0" kern="1200" dirty="0" err="1">
              <a:latin typeface="Calibri Bold"/>
              <a:cs typeface="Comic Sans MS"/>
            </a:rPr>
            <a:t>MRgFUS</a:t>
          </a:r>
          <a:r>
            <a:rPr lang="en-US" sz="2400" b="1" i="0" kern="1200" dirty="0">
              <a:latin typeface="Calibri Bold"/>
              <a:cs typeface="Comic Sans MS"/>
            </a:rPr>
            <a:t>) </a:t>
          </a:r>
        </a:p>
      </dsp:txBody>
      <dsp:txXfrm>
        <a:off x="0" y="998879"/>
        <a:ext cx="8229600" cy="1984612"/>
      </dsp:txXfrm>
    </dsp:sp>
    <dsp:sp modelId="{189B3F00-BFFC-7244-8B60-9CCEB15F196D}">
      <dsp:nvSpPr>
        <dsp:cNvPr id="0" name=""/>
        <dsp:cNvSpPr/>
      </dsp:nvSpPr>
      <dsp:spPr>
        <a:xfrm>
          <a:off x="0" y="3553296"/>
          <a:ext cx="8229600" cy="605138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Calibri Bold"/>
              <a:cs typeface="Comic Sans MS"/>
            </a:rPr>
            <a:t>Uterus sparing surgical treatment </a:t>
          </a:r>
        </a:p>
      </dsp:txBody>
      <dsp:txXfrm>
        <a:off x="29540" y="3582836"/>
        <a:ext cx="8170520" cy="546058"/>
      </dsp:txXfrm>
    </dsp:sp>
    <dsp:sp modelId="{57EE1F08-B2A0-E643-8083-34888E0E7295}">
      <dsp:nvSpPr>
        <dsp:cNvPr id="0" name=""/>
        <dsp:cNvSpPr/>
      </dsp:nvSpPr>
      <dsp:spPr>
        <a:xfrm>
          <a:off x="0" y="4328599"/>
          <a:ext cx="8229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i="0" kern="1200" dirty="0" err="1">
              <a:latin typeface="Calibri Bold"/>
              <a:cs typeface="Comic Sans MS"/>
            </a:rPr>
            <a:t>Adenomyomectomy</a:t>
          </a:r>
          <a:r>
            <a:rPr lang="en-US" sz="2400" b="1" i="0" kern="1200" dirty="0">
              <a:latin typeface="Calibri Bold"/>
              <a:cs typeface="Comic Sans MS"/>
            </a:rPr>
            <a:t> (laparoscopic or </a:t>
          </a:r>
          <a:r>
            <a:rPr lang="en-US" sz="2400" b="1" i="0" kern="1200" dirty="0" err="1">
              <a:latin typeface="Calibri Bold"/>
              <a:cs typeface="Comic Sans MS"/>
            </a:rPr>
            <a:t>hysteroscopic</a:t>
          </a:r>
          <a:r>
            <a:rPr lang="en-US" sz="2400" b="1" i="0" kern="1200" dirty="0">
              <a:latin typeface="Calibri Bold"/>
              <a:cs typeface="Comic Sans MS"/>
            </a:rPr>
            <a:t>)</a:t>
          </a:r>
        </a:p>
        <a:p>
          <a:pPr marL="228600" lvl="1" indent="-228600" algn="l" defTabSz="10668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i="0" kern="1200" dirty="0">
              <a:latin typeface="Calibri Bold"/>
              <a:cs typeface="Comic Sans MS"/>
            </a:rPr>
            <a:t>Thermal ablation of myometrium </a:t>
          </a:r>
        </a:p>
      </dsp:txBody>
      <dsp:txXfrm>
        <a:off x="0" y="4328599"/>
        <a:ext cx="8229600" cy="10764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44FC8-173A-0448-A115-F0F0E3A5AC12}">
      <dsp:nvSpPr>
        <dsp:cNvPr id="0" name=""/>
        <dsp:cNvSpPr/>
      </dsp:nvSpPr>
      <dsp:spPr>
        <a:xfrm>
          <a:off x="0" y="-71633"/>
          <a:ext cx="7315200" cy="1135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latin typeface="Calibri Bold"/>
              <a:cs typeface="Comic Sans MS"/>
            </a:rPr>
            <a:t>Adenomyosis</a:t>
          </a:r>
          <a:r>
            <a:rPr lang="en-US" sz="2000" b="1" i="0" kern="1200" dirty="0">
              <a:latin typeface="Calibri Bold"/>
              <a:cs typeface="Comic Sans MS"/>
            </a:rPr>
            <a:t> is an estrogen dependent disease developed during reproductive life period and suppressed with menopause </a:t>
          </a:r>
        </a:p>
      </dsp:txBody>
      <dsp:txXfrm>
        <a:off x="33254" y="-38379"/>
        <a:ext cx="5994102" cy="1068867"/>
      </dsp:txXfrm>
    </dsp:sp>
    <dsp:sp modelId="{9237DC2A-C217-EC4E-8B0E-11EDE49C5635}">
      <dsp:nvSpPr>
        <dsp:cNvPr id="0" name=""/>
        <dsp:cNvSpPr/>
      </dsp:nvSpPr>
      <dsp:spPr>
        <a:xfrm>
          <a:off x="628960" y="1297905"/>
          <a:ext cx="7315200" cy="956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Medical treatment is based on the disease’s hormonal dependency </a:t>
          </a:r>
        </a:p>
      </dsp:txBody>
      <dsp:txXfrm>
        <a:off x="656980" y="1325925"/>
        <a:ext cx="5908518" cy="900638"/>
      </dsp:txXfrm>
    </dsp:sp>
    <dsp:sp modelId="{C84CC157-2422-3D4C-97EF-EE5CE0E3C69A}">
      <dsp:nvSpPr>
        <dsp:cNvPr id="0" name=""/>
        <dsp:cNvSpPr/>
      </dsp:nvSpPr>
      <dsp:spPr>
        <a:xfrm>
          <a:off x="1216151" y="2457921"/>
          <a:ext cx="7315200" cy="1135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The effect of medical treatment is transient regressing disease process only during therapy </a:t>
          </a:r>
        </a:p>
      </dsp:txBody>
      <dsp:txXfrm>
        <a:off x="1249405" y="2491175"/>
        <a:ext cx="5907194" cy="1068867"/>
      </dsp:txXfrm>
    </dsp:sp>
    <dsp:sp modelId="{8AE92C0F-EE7E-E94F-A4F1-1439FD8BAF0F}">
      <dsp:nvSpPr>
        <dsp:cNvPr id="0" name=""/>
        <dsp:cNvSpPr/>
      </dsp:nvSpPr>
      <dsp:spPr>
        <a:xfrm>
          <a:off x="1828799" y="3810520"/>
          <a:ext cx="7315200" cy="1421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Recognized approaches are</a:t>
          </a:r>
          <a:br>
            <a:rPr lang="en-US" sz="2000" b="1" i="0" kern="1200" dirty="0">
              <a:latin typeface="Calibri Bold"/>
              <a:cs typeface="Comic Sans MS"/>
            </a:rPr>
          </a:br>
          <a:r>
            <a:rPr lang="en-US" sz="2000" b="1" i="0" kern="1200" dirty="0">
              <a:latin typeface="Calibri Bold"/>
              <a:cs typeface="Comic Sans MS"/>
            </a:rPr>
            <a:t>Systemic hormonal treatment: GnRH‐a / </a:t>
          </a:r>
          <a:r>
            <a:rPr lang="en-US" sz="2000" b="1" i="0" kern="1200" dirty="0" err="1">
              <a:latin typeface="Calibri Bold"/>
              <a:cs typeface="Comic Sans MS"/>
            </a:rPr>
            <a:t>dienogest</a:t>
          </a:r>
          <a:r>
            <a:rPr lang="en-US" sz="2000" b="1" i="0" kern="1200" dirty="0">
              <a:latin typeface="Calibri Bold"/>
              <a:cs typeface="Comic Sans MS"/>
            </a:rPr>
            <a:t> (?)                                         Local hormonal treatment: LNG‐IUS or  Dan IUS </a:t>
          </a:r>
        </a:p>
      </dsp:txBody>
      <dsp:txXfrm>
        <a:off x="1870445" y="3852166"/>
        <a:ext cx="5881266" cy="1338618"/>
      </dsp:txXfrm>
    </dsp:sp>
    <dsp:sp modelId="{60F9E659-5854-FC46-AC66-8F79017FC0A6}">
      <dsp:nvSpPr>
        <dsp:cNvPr id="0" name=""/>
        <dsp:cNvSpPr/>
      </dsp:nvSpPr>
      <dsp:spPr>
        <a:xfrm>
          <a:off x="6577206" y="797960"/>
          <a:ext cx="737993" cy="73799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743254" y="797960"/>
        <a:ext cx="405897" cy="555340"/>
      </dsp:txXfrm>
    </dsp:sp>
    <dsp:sp modelId="{0485C806-5B4B-B84B-9CE6-2D167A50FB45}">
      <dsp:nvSpPr>
        <dsp:cNvPr id="0" name=""/>
        <dsp:cNvSpPr/>
      </dsp:nvSpPr>
      <dsp:spPr>
        <a:xfrm>
          <a:off x="7189854" y="2139767"/>
          <a:ext cx="737993" cy="73799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355902" y="2139767"/>
        <a:ext cx="405897" cy="555340"/>
      </dsp:txXfrm>
    </dsp:sp>
    <dsp:sp modelId="{4904F403-9AC8-D245-9C8D-EB7B245D1894}">
      <dsp:nvSpPr>
        <dsp:cNvPr id="0" name=""/>
        <dsp:cNvSpPr/>
      </dsp:nvSpPr>
      <dsp:spPr>
        <a:xfrm>
          <a:off x="7793358" y="3481575"/>
          <a:ext cx="737993" cy="73799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959406" y="3481575"/>
        <a:ext cx="405897" cy="5553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C26F6-DDEE-A54E-ACEE-DC4E1AC128F3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Excision or destruction of the diseased tissue with concomitant maintenance of the healthy </a:t>
          </a:r>
          <a:r>
            <a:rPr lang="en-US" sz="2000" b="1" i="0" kern="1200" dirty="0" err="1">
              <a:latin typeface="Calibri Bold"/>
              <a:cs typeface="Comic Sans MS"/>
            </a:rPr>
            <a:t>myometriun</a:t>
          </a:r>
          <a:r>
            <a:rPr lang="en-US" sz="2000" b="1" i="0" kern="1200" dirty="0">
              <a:latin typeface="Calibri Bold"/>
              <a:cs typeface="Comic Sans MS"/>
            </a:rPr>
            <a:t> is the goal of any surgical conservative treatment </a:t>
          </a:r>
        </a:p>
      </dsp:txBody>
      <dsp:txXfrm>
        <a:off x="39768" y="39768"/>
        <a:ext cx="5530000" cy="1278252"/>
      </dsp:txXfrm>
    </dsp:sp>
    <dsp:sp modelId="{B3A84E4A-F551-974C-8DD5-EBAE777DE520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latin typeface="Calibri Bold"/>
              <a:cs typeface="Comic Sans MS"/>
            </a:rPr>
            <a:t>Adenomyosis</a:t>
          </a:r>
          <a:r>
            <a:rPr lang="en-US" sz="2000" b="1" i="0" kern="1200" dirty="0">
              <a:latin typeface="Calibri Bold"/>
              <a:cs typeface="Comic Sans MS"/>
            </a:rPr>
            <a:t>/</a:t>
          </a:r>
          <a:r>
            <a:rPr lang="en-US" sz="2000" b="1" i="0" kern="1200" dirty="0" err="1">
              <a:latin typeface="Calibri Bold"/>
              <a:cs typeface="Comic Sans MS"/>
            </a:rPr>
            <a:t>adenomyomas</a:t>
          </a:r>
          <a:r>
            <a:rPr lang="en-US" sz="2000" b="1" i="0" kern="1200" dirty="0">
              <a:latin typeface="Calibri Bold"/>
              <a:cs typeface="Comic Sans MS"/>
            </a:rPr>
            <a:t> infiltrates myometrium </a:t>
          </a:r>
        </a:p>
      </dsp:txBody>
      <dsp:txXfrm>
        <a:off x="656987" y="1623855"/>
        <a:ext cx="5415841" cy="1278252"/>
      </dsp:txXfrm>
    </dsp:sp>
    <dsp:sp modelId="{F0420D5F-3088-7448-A666-354F05E7F850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latin typeface="Calibri Bold"/>
              <a:cs typeface="Comic Sans MS"/>
            </a:rPr>
            <a:t>Adenomyomectomy</a:t>
          </a:r>
          <a:r>
            <a:rPr lang="en-US" sz="2000" b="1" i="0" kern="1200" dirty="0">
              <a:latin typeface="Calibri Bold"/>
              <a:cs typeface="Comic Sans MS"/>
            </a:rPr>
            <a:t> is always associated with concomitant removal of some amount of </a:t>
          </a:r>
          <a:r>
            <a:rPr lang="en-US" sz="2000" b="1" i="0" kern="1200" dirty="0" err="1">
              <a:latin typeface="Calibri Bold"/>
              <a:cs typeface="Comic Sans MS"/>
            </a:rPr>
            <a:t>myometrial</a:t>
          </a:r>
          <a:r>
            <a:rPr lang="en-US" sz="2000" b="1" i="0" kern="1200" dirty="0">
              <a:latin typeface="Calibri Bold"/>
              <a:cs typeface="Comic Sans MS"/>
            </a:rPr>
            <a:t> tissue </a:t>
          </a:r>
        </a:p>
      </dsp:txBody>
      <dsp:txXfrm>
        <a:off x="1274207" y="3207942"/>
        <a:ext cx="5415841" cy="1278252"/>
      </dsp:txXfrm>
    </dsp:sp>
    <dsp:sp modelId="{A310219D-C789-B644-9105-C8C4ED9BD15E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11173" y="1029656"/>
        <a:ext cx="485410" cy="664128"/>
      </dsp:txXfrm>
    </dsp:sp>
    <dsp:sp modelId="{FBCF1983-CE47-F74E-8A01-B04C0BABDD3A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28393" y="2604691"/>
        <a:ext cx="485410" cy="6641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699BA-2B70-C14C-9D97-5F587B494559}">
      <dsp:nvSpPr>
        <dsp:cNvPr id="0" name=""/>
        <dsp:cNvSpPr/>
      </dsp:nvSpPr>
      <dsp:spPr>
        <a:xfrm>
          <a:off x="0" y="4169304"/>
          <a:ext cx="8229600" cy="9121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Plan for intraoperative use of accessory instruments: uterine manipulators, methylene blue or indigo‐carmine </a:t>
          </a:r>
        </a:p>
      </dsp:txBody>
      <dsp:txXfrm>
        <a:off x="0" y="4169304"/>
        <a:ext cx="8229600" cy="912141"/>
      </dsp:txXfrm>
    </dsp:sp>
    <dsp:sp modelId="{7F56BFD6-A909-5541-9CF7-444D6A54583A}">
      <dsp:nvSpPr>
        <dsp:cNvPr id="0" name=""/>
        <dsp:cNvSpPr/>
      </dsp:nvSpPr>
      <dsp:spPr>
        <a:xfrm rot="10800000">
          <a:off x="0" y="2780112"/>
          <a:ext cx="8229600" cy="1402874"/>
        </a:xfrm>
        <a:prstGeom prst="upArrowCallou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Preparation for intraoperative use of imaging technique; consider TVS or even laparoscopic probes </a:t>
          </a:r>
        </a:p>
      </dsp:txBody>
      <dsp:txXfrm rot="10800000">
        <a:off x="0" y="2780112"/>
        <a:ext cx="8229600" cy="911545"/>
      </dsp:txXfrm>
    </dsp:sp>
    <dsp:sp modelId="{B9076E9F-051B-4C4F-98BD-0C9F3C8AB6BD}">
      <dsp:nvSpPr>
        <dsp:cNvPr id="0" name=""/>
        <dsp:cNvSpPr/>
      </dsp:nvSpPr>
      <dsp:spPr>
        <a:xfrm rot="10800000">
          <a:off x="0" y="1390920"/>
          <a:ext cx="8229600" cy="1402874"/>
        </a:xfrm>
        <a:prstGeom prst="upArrowCallou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Pretreatment with </a:t>
          </a:r>
          <a:r>
            <a:rPr lang="en-US" sz="2000" b="1" i="0" kern="1200" dirty="0" err="1">
              <a:latin typeface="Calibri Bold"/>
              <a:cs typeface="Comic Sans MS"/>
            </a:rPr>
            <a:t>GnRH</a:t>
          </a:r>
          <a:r>
            <a:rPr lang="en-US" sz="2000" b="1" i="0" kern="1200" dirty="0">
              <a:latin typeface="Calibri Bold"/>
              <a:cs typeface="Comic Sans MS"/>
            </a:rPr>
            <a:t>‐a should be avoided; it worsens the recognition of the </a:t>
          </a:r>
          <a:r>
            <a:rPr lang="en-US" sz="2000" b="1" i="0" kern="1200" dirty="0" err="1">
              <a:latin typeface="Calibri Bold"/>
              <a:cs typeface="Comic Sans MS"/>
            </a:rPr>
            <a:t>adenomyotic</a:t>
          </a:r>
          <a:r>
            <a:rPr lang="en-US" sz="2000" b="1" i="0" kern="1200" dirty="0">
              <a:latin typeface="Calibri Bold"/>
              <a:cs typeface="Comic Sans MS"/>
            </a:rPr>
            <a:t> lesion’s borders </a:t>
          </a:r>
        </a:p>
      </dsp:txBody>
      <dsp:txXfrm rot="10800000">
        <a:off x="0" y="1390920"/>
        <a:ext cx="8229600" cy="911545"/>
      </dsp:txXfrm>
    </dsp:sp>
    <dsp:sp modelId="{299C9F05-C63A-DC46-93A6-4F472EC88789}">
      <dsp:nvSpPr>
        <dsp:cNvPr id="0" name=""/>
        <dsp:cNvSpPr/>
      </dsp:nvSpPr>
      <dsp:spPr>
        <a:xfrm rot="10800000">
          <a:off x="0" y="1728"/>
          <a:ext cx="8229600" cy="1402874"/>
        </a:xfrm>
        <a:prstGeom prst="upArrowCallou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Preoperative mapping of the lesion with MRI is necessary; use of the MRI images as a guide for lesion’s excision in the OR </a:t>
          </a:r>
        </a:p>
      </dsp:txBody>
      <dsp:txXfrm rot="10800000">
        <a:off x="0" y="1728"/>
        <a:ext cx="8229600" cy="91154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74C40-C0AB-9C40-8B6E-1D2E0DE92AF3}">
      <dsp:nvSpPr>
        <dsp:cNvPr id="0" name=""/>
        <dsp:cNvSpPr/>
      </dsp:nvSpPr>
      <dsp:spPr>
        <a:xfrm>
          <a:off x="0" y="3712270"/>
          <a:ext cx="8229600" cy="8121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Meticulous technique, proper hydration of tissues and </a:t>
          </a:r>
          <a:r>
            <a:rPr lang="en-US" sz="2000" b="1" i="0" kern="1200" dirty="0" err="1">
              <a:latin typeface="Calibri Bold"/>
              <a:cs typeface="Comic Sans MS"/>
            </a:rPr>
            <a:t>avoida</a:t>
          </a:r>
          <a:r>
            <a:rPr lang="en-US" sz="2000" b="1" i="0" kern="1200" dirty="0">
              <a:latin typeface="Calibri Bold"/>
              <a:cs typeface="Comic Sans MS"/>
            </a:rPr>
            <a:t>‐ </a:t>
          </a:r>
          <a:r>
            <a:rPr lang="en-US" sz="2000" b="1" i="0" kern="1200" dirty="0" err="1">
              <a:latin typeface="Calibri Bold"/>
              <a:cs typeface="Comic Sans MS"/>
            </a:rPr>
            <a:t>nce</a:t>
          </a:r>
          <a:r>
            <a:rPr lang="en-US" sz="2000" b="1" i="0" kern="1200" dirty="0">
              <a:latin typeface="Calibri Bold"/>
              <a:cs typeface="Comic Sans MS"/>
            </a:rPr>
            <a:t> of foreign bodies in cases of laparotomy are necessary </a:t>
          </a:r>
        </a:p>
      </dsp:txBody>
      <dsp:txXfrm>
        <a:off x="0" y="3712270"/>
        <a:ext cx="8229600" cy="812154"/>
      </dsp:txXfrm>
    </dsp:sp>
    <dsp:sp modelId="{81057D40-177A-074C-B788-CB5A5F0B4229}">
      <dsp:nvSpPr>
        <dsp:cNvPr id="0" name=""/>
        <dsp:cNvSpPr/>
      </dsp:nvSpPr>
      <dsp:spPr>
        <a:xfrm rot="10800000">
          <a:off x="0" y="2475359"/>
          <a:ext cx="8229600" cy="1249092"/>
        </a:xfrm>
        <a:prstGeom prst="upArrowCallou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latin typeface="Calibri Bold"/>
              <a:cs typeface="Comic Sans MS"/>
            </a:rPr>
            <a:t>Electrosurgery</a:t>
          </a:r>
          <a:r>
            <a:rPr lang="en-US" sz="2000" b="1" i="0" kern="1200" dirty="0">
              <a:latin typeface="Calibri Bold"/>
              <a:cs typeface="Comic Sans MS"/>
            </a:rPr>
            <a:t> could be used for incision, sharp dissection of the </a:t>
          </a:r>
          <a:r>
            <a:rPr lang="en-US" sz="2000" b="1" i="0" kern="1200" dirty="0" err="1">
              <a:latin typeface="Calibri Bold"/>
              <a:cs typeface="Comic Sans MS"/>
            </a:rPr>
            <a:t>adenomyotic</a:t>
          </a:r>
          <a:r>
            <a:rPr lang="en-US" sz="2000" b="1" i="0" kern="1200" dirty="0">
              <a:latin typeface="Calibri Bold"/>
              <a:cs typeface="Comic Sans MS"/>
            </a:rPr>
            <a:t> lesions and bleeding control </a:t>
          </a:r>
        </a:p>
      </dsp:txBody>
      <dsp:txXfrm rot="10800000">
        <a:off x="0" y="2475359"/>
        <a:ext cx="8229600" cy="811623"/>
      </dsp:txXfrm>
    </dsp:sp>
    <dsp:sp modelId="{40DE0849-A36F-7540-9BB4-D0711E61FC0D}">
      <dsp:nvSpPr>
        <dsp:cNvPr id="0" name=""/>
        <dsp:cNvSpPr/>
      </dsp:nvSpPr>
      <dsp:spPr>
        <a:xfrm rot="10800000">
          <a:off x="0" y="1238449"/>
          <a:ext cx="8229600" cy="1249092"/>
        </a:xfrm>
        <a:prstGeom prst="upArrowCallou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Bleeding prevention and control; consider mechanical with transient occlusion of the uterine arteries (tourniquet, clips) </a:t>
          </a:r>
        </a:p>
      </dsp:txBody>
      <dsp:txXfrm rot="10800000">
        <a:off x="0" y="1238449"/>
        <a:ext cx="8229600" cy="811623"/>
      </dsp:txXfrm>
    </dsp:sp>
    <dsp:sp modelId="{70121D92-44B7-E74B-973C-A719A985BD9F}">
      <dsp:nvSpPr>
        <dsp:cNvPr id="0" name=""/>
        <dsp:cNvSpPr/>
      </dsp:nvSpPr>
      <dsp:spPr>
        <a:xfrm rot="10800000">
          <a:off x="0" y="1538"/>
          <a:ext cx="8229600" cy="1249092"/>
        </a:xfrm>
        <a:prstGeom prst="upArrowCallou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Bleeding prevention and control; consider the use of </a:t>
          </a:r>
          <a:r>
            <a:rPr lang="en-US" sz="2000" b="1" i="0" kern="1200" dirty="0" err="1">
              <a:latin typeface="Calibri Bold"/>
              <a:cs typeface="Comic Sans MS"/>
            </a:rPr>
            <a:t>vasoconstricting</a:t>
          </a:r>
          <a:r>
            <a:rPr lang="en-US" sz="2000" b="1" i="0" kern="1200" dirty="0">
              <a:latin typeface="Calibri Bold"/>
              <a:cs typeface="Comic Sans MS"/>
            </a:rPr>
            <a:t> agents (vasopressin or epinephrine) </a:t>
          </a:r>
        </a:p>
      </dsp:txBody>
      <dsp:txXfrm rot="10800000">
        <a:off x="0" y="1538"/>
        <a:ext cx="8229600" cy="8116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7D6C3-2032-1346-8EC7-50E9982E212E}">
      <dsp:nvSpPr>
        <dsp:cNvPr id="0" name=""/>
        <dsp:cNvSpPr/>
      </dsp:nvSpPr>
      <dsp:spPr>
        <a:xfrm>
          <a:off x="0" y="4078158"/>
          <a:ext cx="8604249" cy="8922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Thorough closure of all the defect in order to minimize the risk of hematoma is necessary </a:t>
          </a:r>
        </a:p>
      </dsp:txBody>
      <dsp:txXfrm>
        <a:off x="0" y="4078158"/>
        <a:ext cx="8604249" cy="892201"/>
      </dsp:txXfrm>
    </dsp:sp>
    <dsp:sp modelId="{F7526150-FF57-004C-8797-4E1510865493}">
      <dsp:nvSpPr>
        <dsp:cNvPr id="0" name=""/>
        <dsp:cNvSpPr/>
      </dsp:nvSpPr>
      <dsp:spPr>
        <a:xfrm rot="10800000">
          <a:off x="0" y="2719335"/>
          <a:ext cx="8604249" cy="1372205"/>
        </a:xfrm>
        <a:prstGeom prst="upArrowCallou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Absorbable braided/coated </a:t>
          </a:r>
          <a:r>
            <a:rPr lang="en-US" sz="2000" b="1" i="0" kern="1200" dirty="0" err="1">
              <a:latin typeface="Calibri Bold"/>
              <a:cs typeface="Comic Sans MS"/>
            </a:rPr>
            <a:t>polyglactin</a:t>
          </a:r>
          <a:r>
            <a:rPr lang="en-US" sz="2000" b="1" i="0" kern="1200" dirty="0">
              <a:latin typeface="Calibri Bold"/>
              <a:cs typeface="Comic Sans MS"/>
            </a:rPr>
            <a:t> sutures should be used; 3/0 or 2/0 for the endometrium and 0 or 1 for the myometrium </a:t>
          </a:r>
        </a:p>
      </dsp:txBody>
      <dsp:txXfrm rot="10800000">
        <a:off x="0" y="2719335"/>
        <a:ext cx="8604249" cy="891618"/>
      </dsp:txXfrm>
    </dsp:sp>
    <dsp:sp modelId="{63AFE383-0290-7C47-83CE-A2927368565C}">
      <dsp:nvSpPr>
        <dsp:cNvPr id="0" name=""/>
        <dsp:cNvSpPr/>
      </dsp:nvSpPr>
      <dsp:spPr>
        <a:xfrm rot="10800000">
          <a:off x="0" y="1360512"/>
          <a:ext cx="8604249" cy="1372205"/>
        </a:xfrm>
        <a:prstGeom prst="upArrowCallou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The potential opening of the endometrial cavity could be checked with the injection of methylene blue or indigo‐carmine </a:t>
          </a:r>
        </a:p>
      </dsp:txBody>
      <dsp:txXfrm rot="10800000">
        <a:off x="0" y="1360512"/>
        <a:ext cx="8604249" cy="891618"/>
      </dsp:txXfrm>
    </dsp:sp>
    <dsp:sp modelId="{4D875DD6-A75F-D541-B6AE-1D790088FAA1}">
      <dsp:nvSpPr>
        <dsp:cNvPr id="0" name=""/>
        <dsp:cNvSpPr/>
      </dsp:nvSpPr>
      <dsp:spPr>
        <a:xfrm rot="10800000">
          <a:off x="0" y="1690"/>
          <a:ext cx="8604249" cy="1372205"/>
        </a:xfrm>
        <a:prstGeom prst="upArrowCallou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Sub‐serous layer 5 to 10mm could be usually preserved during lesion excision since it is rarely affected by the disease </a:t>
          </a:r>
        </a:p>
      </dsp:txBody>
      <dsp:txXfrm rot="10800000">
        <a:off x="0" y="1690"/>
        <a:ext cx="8604249" cy="8916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B9C0-B63F-C144-803D-2D0E5D212458}">
      <dsp:nvSpPr>
        <dsp:cNvPr id="0" name=""/>
        <dsp:cNvSpPr/>
      </dsp:nvSpPr>
      <dsp:spPr>
        <a:xfrm>
          <a:off x="0" y="442719"/>
          <a:ext cx="862910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7FC15-9D22-2C44-966F-277C35EF74E4}">
      <dsp:nvSpPr>
        <dsp:cNvPr id="0" name=""/>
        <dsp:cNvSpPr/>
      </dsp:nvSpPr>
      <dsp:spPr>
        <a:xfrm>
          <a:off x="419657" y="73719"/>
          <a:ext cx="8203137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312" tIns="0" rIns="22831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Eight studies evaluating conservative surgery with or without </a:t>
          </a:r>
          <a:r>
            <a:rPr lang="en-US" sz="2000" b="1" i="0" kern="1200" dirty="0" err="1">
              <a:latin typeface="Calibri Bold"/>
              <a:cs typeface="Comic Sans MS"/>
            </a:rPr>
            <a:t>GnRH</a:t>
          </a:r>
          <a:r>
            <a:rPr lang="en-US" sz="2000" b="1" i="0" kern="1200" dirty="0">
              <a:latin typeface="Calibri Bold"/>
              <a:cs typeface="Comic Sans MS"/>
            </a:rPr>
            <a:t> agonist</a:t>
          </a:r>
        </a:p>
      </dsp:txBody>
      <dsp:txXfrm>
        <a:off x="455683" y="109745"/>
        <a:ext cx="8131085" cy="665948"/>
      </dsp:txXfrm>
    </dsp:sp>
    <dsp:sp modelId="{99DE9451-41C1-9646-90F6-44EDC4CBFB4A}">
      <dsp:nvSpPr>
        <dsp:cNvPr id="0" name=""/>
        <dsp:cNvSpPr/>
      </dsp:nvSpPr>
      <dsp:spPr>
        <a:xfrm>
          <a:off x="0" y="1576719"/>
          <a:ext cx="862910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D5871-0716-164C-916F-31345B690CDD}">
      <dsp:nvSpPr>
        <dsp:cNvPr id="0" name=""/>
        <dsp:cNvSpPr/>
      </dsp:nvSpPr>
      <dsp:spPr>
        <a:xfrm>
          <a:off x="419657" y="1207719"/>
          <a:ext cx="8203137" cy="738000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312" tIns="0" rIns="22831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Four of these were case series, and four were case reports. The pooled live birth rate after this mode of treatment was 88.2% </a:t>
          </a:r>
        </a:p>
      </dsp:txBody>
      <dsp:txXfrm>
        <a:off x="455683" y="1243745"/>
        <a:ext cx="8131085" cy="665948"/>
      </dsp:txXfrm>
    </dsp:sp>
    <dsp:sp modelId="{E82921BB-72C3-D842-A742-28ED7DEA7434}">
      <dsp:nvSpPr>
        <dsp:cNvPr id="0" name=""/>
        <dsp:cNvSpPr/>
      </dsp:nvSpPr>
      <dsp:spPr>
        <a:xfrm>
          <a:off x="0" y="2710719"/>
          <a:ext cx="862910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08357-74C3-2D47-8364-72DC1C54E3BC}">
      <dsp:nvSpPr>
        <dsp:cNvPr id="0" name=""/>
        <dsp:cNvSpPr/>
      </dsp:nvSpPr>
      <dsp:spPr>
        <a:xfrm>
          <a:off x="419657" y="2341719"/>
          <a:ext cx="8203137" cy="73800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312" tIns="0" rIns="22831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Six of these studies used </a:t>
          </a:r>
          <a:r>
            <a:rPr lang="en-US" sz="2000" b="1" i="0" kern="1200" dirty="0" err="1">
              <a:latin typeface="Calibri Bold"/>
              <a:cs typeface="Comic Sans MS"/>
            </a:rPr>
            <a:t>GnRHa</a:t>
          </a:r>
          <a:r>
            <a:rPr lang="en-US" sz="2000" b="1" i="0" kern="1200" dirty="0">
              <a:latin typeface="Calibri Bold"/>
              <a:cs typeface="Comic Sans MS"/>
            </a:rPr>
            <a:t> post-operatively and the other two used danazol</a:t>
          </a:r>
        </a:p>
      </dsp:txBody>
      <dsp:txXfrm>
        <a:off x="455683" y="2377745"/>
        <a:ext cx="8131085" cy="665948"/>
      </dsp:txXfrm>
    </dsp:sp>
    <dsp:sp modelId="{C965A28B-3B3D-AA4B-BBD2-71B60894355B}">
      <dsp:nvSpPr>
        <dsp:cNvPr id="0" name=""/>
        <dsp:cNvSpPr/>
      </dsp:nvSpPr>
      <dsp:spPr>
        <a:xfrm>
          <a:off x="0" y="3844719"/>
          <a:ext cx="862910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03A04-7D62-0942-BEB4-C4B4C4CD2D6E}">
      <dsp:nvSpPr>
        <dsp:cNvPr id="0" name=""/>
        <dsp:cNvSpPr/>
      </dsp:nvSpPr>
      <dsp:spPr>
        <a:xfrm>
          <a:off x="419657" y="3475719"/>
          <a:ext cx="8203137" cy="738000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312" tIns="0" rIns="22831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Comparative live birth rates following conservative surgery versus GnRH agonist alone were 32.14 versus 8%, respectively</a:t>
          </a:r>
        </a:p>
      </dsp:txBody>
      <dsp:txXfrm>
        <a:off x="455683" y="3511745"/>
        <a:ext cx="8131085" cy="665948"/>
      </dsp:txXfrm>
    </dsp:sp>
    <dsp:sp modelId="{C2A95D97-9B4D-D442-B0BC-26199CB17BA8}">
      <dsp:nvSpPr>
        <dsp:cNvPr id="0" name=""/>
        <dsp:cNvSpPr/>
      </dsp:nvSpPr>
      <dsp:spPr>
        <a:xfrm>
          <a:off x="0" y="4978719"/>
          <a:ext cx="862910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C8886-A9FA-6D4E-9EBC-4A82F76C1D5D}">
      <dsp:nvSpPr>
        <dsp:cNvPr id="0" name=""/>
        <dsp:cNvSpPr/>
      </dsp:nvSpPr>
      <dsp:spPr>
        <a:xfrm>
          <a:off x="419657" y="4609719"/>
          <a:ext cx="8203137" cy="73800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312" tIns="0" rIns="22831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Odds of having a live birth with conservative </a:t>
          </a:r>
          <a:r>
            <a:rPr lang="en-US" sz="2000" b="1" i="0" kern="1200" dirty="0" err="1">
              <a:latin typeface="Calibri Bold"/>
              <a:cs typeface="Comic Sans MS"/>
            </a:rPr>
            <a:t>surgery+agonist</a:t>
          </a:r>
          <a:r>
            <a:rPr lang="en-US" sz="2000" b="1" i="0" kern="1200" dirty="0">
              <a:latin typeface="Calibri Bold"/>
              <a:cs typeface="Comic Sans MS"/>
            </a:rPr>
            <a:t> was 3.91 (95% CI, 1.06, 14.43) compared with that with </a:t>
          </a:r>
          <a:r>
            <a:rPr lang="en-US" sz="2000" b="1" i="0" kern="1200" dirty="0" err="1">
              <a:latin typeface="Calibri Bold"/>
              <a:cs typeface="Comic Sans MS"/>
            </a:rPr>
            <a:t>GnRH</a:t>
          </a:r>
          <a:r>
            <a:rPr lang="en-US" sz="2000" b="1" i="0" kern="1200" dirty="0">
              <a:latin typeface="Calibri Bold"/>
              <a:cs typeface="Comic Sans MS"/>
            </a:rPr>
            <a:t> agonist alone</a:t>
          </a:r>
        </a:p>
      </dsp:txBody>
      <dsp:txXfrm>
        <a:off x="455683" y="4645745"/>
        <a:ext cx="8131085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89F13-CBA6-5B4C-B8A7-5A20ED8F8272}">
      <dsp:nvSpPr>
        <dsp:cNvPr id="0" name=""/>
        <dsp:cNvSpPr/>
      </dsp:nvSpPr>
      <dsp:spPr>
        <a:xfrm>
          <a:off x="2675148" y="2567"/>
          <a:ext cx="2879303" cy="12302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Trauma by chronic peristalsis and hyper peristalsis auto traumatization </a:t>
          </a:r>
          <a:endParaRPr lang="en-IN" sz="1800" kern="1200" dirty="0"/>
        </a:p>
      </dsp:txBody>
      <dsp:txXfrm>
        <a:off x="2735202" y="62621"/>
        <a:ext cx="2759195" cy="1110112"/>
      </dsp:txXfrm>
    </dsp:sp>
    <dsp:sp modelId="{D27CF792-EFAD-8543-B812-91CECF1AA01E}">
      <dsp:nvSpPr>
        <dsp:cNvPr id="0" name=""/>
        <dsp:cNvSpPr/>
      </dsp:nvSpPr>
      <dsp:spPr>
        <a:xfrm>
          <a:off x="1654865" y="617678"/>
          <a:ext cx="4919868" cy="4919868"/>
        </a:xfrm>
        <a:custGeom>
          <a:avLst/>
          <a:gdLst/>
          <a:ahLst/>
          <a:cxnLst/>
          <a:rect l="0" t="0" r="0" b="0"/>
          <a:pathLst>
            <a:path>
              <a:moveTo>
                <a:pt x="4035775" y="571019"/>
              </a:moveTo>
              <a:arcTo wR="2459934" hR="2459934" stAng="18590209" swAng="72929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75854-75ED-2540-AF95-A8EF1D76DBFB}">
      <dsp:nvSpPr>
        <dsp:cNvPr id="0" name=""/>
        <dsp:cNvSpPr/>
      </dsp:nvSpPr>
      <dsp:spPr>
        <a:xfrm>
          <a:off x="5014684" y="1702340"/>
          <a:ext cx="2879303" cy="1230220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Invagination of the deep basal part of endometrium in the myometrium (estrogen dependent- promotes the process) </a:t>
          </a:r>
          <a:endParaRPr lang="en-IN" sz="1800" kern="1200" dirty="0"/>
        </a:p>
      </dsp:txBody>
      <dsp:txXfrm>
        <a:off x="5074738" y="1762394"/>
        <a:ext cx="2759195" cy="1110112"/>
      </dsp:txXfrm>
    </dsp:sp>
    <dsp:sp modelId="{873342D4-7586-444A-AF00-E236436DDA65}">
      <dsp:nvSpPr>
        <dsp:cNvPr id="0" name=""/>
        <dsp:cNvSpPr/>
      </dsp:nvSpPr>
      <dsp:spPr>
        <a:xfrm>
          <a:off x="1654865" y="617678"/>
          <a:ext cx="4919868" cy="4919868"/>
        </a:xfrm>
        <a:custGeom>
          <a:avLst/>
          <a:gdLst/>
          <a:ahLst/>
          <a:cxnLst/>
          <a:rect l="0" t="0" r="0" b="0"/>
          <a:pathLst>
            <a:path>
              <a:moveTo>
                <a:pt x="4913992" y="2629851"/>
              </a:moveTo>
              <a:arcTo wR="2459934" hR="2459934" stAng="21837648" swAng="1360936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D501A-517F-4A42-B7FF-DE17B3CC6C24}">
      <dsp:nvSpPr>
        <dsp:cNvPr id="0" name=""/>
        <dsp:cNvSpPr/>
      </dsp:nvSpPr>
      <dsp:spPr>
        <a:xfrm>
          <a:off x="4121061" y="4452630"/>
          <a:ext cx="2879303" cy="123022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Originates from embryological pluripotential </a:t>
          </a:r>
          <a:r>
            <a:rPr lang="en-US" sz="1800" b="1" kern="1200" dirty="0" err="1"/>
            <a:t>mullerian</a:t>
          </a:r>
          <a:r>
            <a:rPr lang="en-US" sz="1800" b="1" kern="1200" dirty="0"/>
            <a:t> remnants </a:t>
          </a:r>
          <a:endParaRPr lang="en-IN" sz="1800" kern="1200" dirty="0"/>
        </a:p>
      </dsp:txBody>
      <dsp:txXfrm>
        <a:off x="4181115" y="4512684"/>
        <a:ext cx="2759195" cy="1110112"/>
      </dsp:txXfrm>
    </dsp:sp>
    <dsp:sp modelId="{64C04F8F-ED70-CF40-9276-18D522DE8953}">
      <dsp:nvSpPr>
        <dsp:cNvPr id="0" name=""/>
        <dsp:cNvSpPr/>
      </dsp:nvSpPr>
      <dsp:spPr>
        <a:xfrm>
          <a:off x="1654865" y="617678"/>
          <a:ext cx="4919868" cy="4919868"/>
        </a:xfrm>
        <a:custGeom>
          <a:avLst/>
          <a:gdLst/>
          <a:ahLst/>
          <a:cxnLst/>
          <a:rect l="0" t="0" r="0" b="0"/>
          <a:pathLst>
            <a:path>
              <a:moveTo>
                <a:pt x="2463690" y="4919865"/>
              </a:moveTo>
              <a:arcTo wR="2459934" hR="2459934" stAng="5394750" swAng="10500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04EE5-3017-5448-B0B8-2075AD4FCD71}">
      <dsp:nvSpPr>
        <dsp:cNvPr id="0" name=""/>
        <dsp:cNvSpPr/>
      </dsp:nvSpPr>
      <dsp:spPr>
        <a:xfrm>
          <a:off x="1229235" y="4452630"/>
          <a:ext cx="2879303" cy="1230220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Invagination of the basalis along the myometrial lymphatic system</a:t>
          </a:r>
          <a:endParaRPr lang="en-IN" sz="1800" kern="1200"/>
        </a:p>
      </dsp:txBody>
      <dsp:txXfrm>
        <a:off x="1289289" y="4512684"/>
        <a:ext cx="2759195" cy="1110112"/>
      </dsp:txXfrm>
    </dsp:sp>
    <dsp:sp modelId="{5B93D72F-EE6B-8C40-AE5D-8B8F2050137A}">
      <dsp:nvSpPr>
        <dsp:cNvPr id="0" name=""/>
        <dsp:cNvSpPr/>
      </dsp:nvSpPr>
      <dsp:spPr>
        <a:xfrm>
          <a:off x="1654865" y="617678"/>
          <a:ext cx="4919868" cy="4919868"/>
        </a:xfrm>
        <a:custGeom>
          <a:avLst/>
          <a:gdLst/>
          <a:ahLst/>
          <a:cxnLst/>
          <a:rect l="0" t="0" r="0" b="0"/>
          <a:pathLst>
            <a:path>
              <a:moveTo>
                <a:pt x="261201" y="3563044"/>
              </a:moveTo>
              <a:arcTo wR="2459934" hR="2459934" stAng="9201417" swAng="1360936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8D006-D967-5545-8680-4CBCD46A97B2}">
      <dsp:nvSpPr>
        <dsp:cNvPr id="0" name=""/>
        <dsp:cNvSpPr/>
      </dsp:nvSpPr>
      <dsp:spPr>
        <a:xfrm>
          <a:off x="335612" y="1702340"/>
          <a:ext cx="2879303" cy="123022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From the bone marrow stem cells (displaced through the vasculature</a:t>
          </a:r>
          <a:endParaRPr lang="en-IN" sz="1800" kern="1200" dirty="0"/>
        </a:p>
      </dsp:txBody>
      <dsp:txXfrm>
        <a:off x="395666" y="1762394"/>
        <a:ext cx="2759195" cy="1110112"/>
      </dsp:txXfrm>
    </dsp:sp>
    <dsp:sp modelId="{AFB5BDE9-4FA5-F042-8C71-EF6A18B1FEB1}">
      <dsp:nvSpPr>
        <dsp:cNvPr id="0" name=""/>
        <dsp:cNvSpPr/>
      </dsp:nvSpPr>
      <dsp:spPr>
        <a:xfrm>
          <a:off x="1654865" y="617678"/>
          <a:ext cx="4919868" cy="4919868"/>
        </a:xfrm>
        <a:custGeom>
          <a:avLst/>
          <a:gdLst/>
          <a:ahLst/>
          <a:cxnLst/>
          <a:rect l="0" t="0" r="0" b="0"/>
          <a:pathLst>
            <a:path>
              <a:moveTo>
                <a:pt x="521698" y="945167"/>
              </a:moveTo>
              <a:arcTo wR="2459934" hR="2459934" stAng="13080497" swAng="729294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532D2-EF61-BF48-96AD-CE1D245F2583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800000"/>
              </a:solidFill>
              <a:cs typeface="Comic Sans MS"/>
            </a:rPr>
            <a:t>Surgery can result in</a:t>
          </a:r>
          <a:endParaRPr lang="en-US" sz="2800" b="1" kern="1200" dirty="0"/>
        </a:p>
      </dsp:txBody>
      <dsp:txXfrm>
        <a:off x="44665" y="1038705"/>
        <a:ext cx="2060143" cy="1206068"/>
      </dsp:txXfrm>
    </dsp:sp>
    <dsp:sp modelId="{C10C1020-FA91-1642-BB63-2F2554EE2744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30227" y="1482881"/>
        <a:ext cx="316861" cy="317716"/>
      </dsp:txXfrm>
    </dsp:sp>
    <dsp:sp modelId="{012F01D2-696B-364C-AA43-E41EEE35E36A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2400" b="1" kern="1200" dirty="0"/>
            <a:t>Reduction in myometrial capacity</a:t>
          </a:r>
          <a:endParaRPr lang="en-US" sz="2400" kern="1200" dirty="0"/>
        </a:p>
      </dsp:txBody>
      <dsp:txXfrm>
        <a:off x="3033928" y="1038705"/>
        <a:ext cx="2060143" cy="1206068"/>
      </dsp:txXfrm>
    </dsp:sp>
    <dsp:sp modelId="{C9D9D9CD-34AF-4C43-8BC0-310F2F035113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19490" y="1482881"/>
        <a:ext cx="316861" cy="317716"/>
      </dsp:txXfrm>
    </dsp:sp>
    <dsp:sp modelId="{F3972DA0-8229-AE44-B681-D7334A6F7ADF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2400" b="1" kern="1200" dirty="0"/>
            <a:t>Abortion</a:t>
          </a:r>
          <a:endParaRPr lang="en-US" sz="2400" kern="1200" dirty="0"/>
        </a:p>
      </dsp:txBody>
      <dsp:txXfrm>
        <a:off x="6023190" y="1038705"/>
        <a:ext cx="2060143" cy="1206068"/>
      </dsp:txXfrm>
    </dsp:sp>
    <dsp:sp modelId="{E369D0BD-93AF-354E-B274-31A1C8B7AD57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6894404" y="2470192"/>
        <a:ext cx="317716" cy="316861"/>
      </dsp:txXfrm>
    </dsp:sp>
    <dsp:sp modelId="{A0160A46-56A7-D446-9D12-D5C0C6A72DE6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2400" b="1" kern="1200" dirty="0"/>
            <a:t>premature </a:t>
          </a:r>
          <a:r>
            <a:rPr lang="en-US" sz="2400" b="1" kern="1200" dirty="0" err="1"/>
            <a:t>labour</a:t>
          </a:r>
          <a:endParaRPr lang="en-US" sz="2400" kern="1200" dirty="0"/>
        </a:p>
      </dsp:txBody>
      <dsp:txXfrm>
        <a:off x="6023190" y="3173893"/>
        <a:ext cx="2060143" cy="1206068"/>
      </dsp:txXfrm>
    </dsp:sp>
    <dsp:sp modelId="{37751B06-A77D-4C4F-80B1-F64CDB21B380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5480910" y="3618068"/>
        <a:ext cx="316861" cy="317716"/>
      </dsp:txXfrm>
    </dsp:sp>
    <dsp:sp modelId="{05C8F87D-AF0E-2940-B9C5-2E05486443FE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2400" b="1" kern="1200" dirty="0"/>
            <a:t>uterine rupture</a:t>
          </a:r>
          <a:endParaRPr lang="en-US" sz="2400" kern="1200" dirty="0"/>
        </a:p>
      </dsp:txBody>
      <dsp:txXfrm>
        <a:off x="3033928" y="3173892"/>
        <a:ext cx="2060143" cy="1206068"/>
      </dsp:txXfrm>
    </dsp:sp>
    <dsp:sp modelId="{8439F4F8-052E-EB4B-B67B-FF2A2BEB31FA}">
      <dsp:nvSpPr>
        <dsp:cNvPr id="0" name=""/>
        <dsp:cNvSpPr/>
      </dsp:nvSpPr>
      <dsp:spPr>
        <a:xfrm rot="10800000">
          <a:off x="2355850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491648" y="3618068"/>
        <a:ext cx="316861" cy="317716"/>
      </dsp:txXfrm>
    </dsp:sp>
    <dsp:sp modelId="{71D0CC4D-7575-2543-8508-E158D5909726}">
      <dsp:nvSpPr>
        <dsp:cNvPr id="0" name=""/>
        <dsp:cNvSpPr/>
      </dsp:nvSpPr>
      <dsp:spPr>
        <a:xfrm>
          <a:off x="7143" y="3136370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2400" b="1" kern="1200" dirty="0"/>
            <a:t>Increased  incidence C-section </a:t>
          </a:r>
          <a:endParaRPr lang="en-US" sz="2400" kern="1200" dirty="0"/>
        </a:p>
      </dsp:txBody>
      <dsp:txXfrm>
        <a:off x="44665" y="3173892"/>
        <a:ext cx="2060143" cy="12060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9789F-CB03-F348-8A91-E0FC62834351}">
      <dsp:nvSpPr>
        <dsp:cNvPr id="0" name=""/>
        <dsp:cNvSpPr/>
      </dsp:nvSpPr>
      <dsp:spPr>
        <a:xfrm>
          <a:off x="0" y="5"/>
          <a:ext cx="2279600" cy="113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800000"/>
              </a:solidFill>
              <a:cs typeface="Comic Sans MS"/>
            </a:rPr>
            <a:t>Uterine artery embolization </a:t>
          </a:r>
          <a:endParaRPr lang="en-US" sz="2800" b="1" kern="1200" dirty="0"/>
        </a:p>
      </dsp:txBody>
      <dsp:txXfrm>
        <a:off x="33384" y="33389"/>
        <a:ext cx="2212832" cy="1073032"/>
      </dsp:txXfrm>
    </dsp:sp>
    <dsp:sp modelId="{CF725314-EA20-1141-A6FB-7D03A33BEFF9}">
      <dsp:nvSpPr>
        <dsp:cNvPr id="0" name=""/>
        <dsp:cNvSpPr/>
      </dsp:nvSpPr>
      <dsp:spPr>
        <a:xfrm>
          <a:off x="227960" y="1139805"/>
          <a:ext cx="570840" cy="770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653"/>
              </a:lnTo>
              <a:lnTo>
                <a:pt x="570840" y="7706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85E32-FE9C-8A4D-81BB-4D2BAA7605C9}">
      <dsp:nvSpPr>
        <dsp:cNvPr id="0" name=""/>
        <dsp:cNvSpPr/>
      </dsp:nvSpPr>
      <dsp:spPr>
        <a:xfrm>
          <a:off x="798800" y="1340558"/>
          <a:ext cx="4333976" cy="113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1600" b="1" kern="1200" dirty="0">
              <a:solidFill>
                <a:schemeClr val="tx1"/>
              </a:solidFill>
            </a:rPr>
            <a:t>UAE</a:t>
          </a:r>
          <a:r>
            <a:rPr lang="en-US" sz="1600" b="1" kern="1200" baseline="0" dirty="0">
              <a:solidFill>
                <a:schemeClr val="tx1"/>
              </a:solidFill>
            </a:rPr>
            <a:t> likely to be effective in focal adenomyosis and adenomyoma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Recurrence rate at end of 2-3 years is 40% in diffuse adenomyosis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32184" y="1373942"/>
        <a:ext cx="4267208" cy="1073032"/>
      </dsp:txXfrm>
    </dsp:sp>
    <dsp:sp modelId="{893A0557-259C-BF42-89DA-21B2B0A42A04}">
      <dsp:nvSpPr>
        <dsp:cNvPr id="0" name=""/>
        <dsp:cNvSpPr/>
      </dsp:nvSpPr>
      <dsp:spPr>
        <a:xfrm>
          <a:off x="227960" y="1139805"/>
          <a:ext cx="570840" cy="219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5403"/>
              </a:lnTo>
              <a:lnTo>
                <a:pt x="570840" y="21954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92679-7369-2D40-A859-212694C4FC27}">
      <dsp:nvSpPr>
        <dsp:cNvPr id="0" name=""/>
        <dsp:cNvSpPr/>
      </dsp:nvSpPr>
      <dsp:spPr>
        <a:xfrm>
          <a:off x="798800" y="2765309"/>
          <a:ext cx="4333976" cy="113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1600" b="1" kern="1200" dirty="0">
              <a:solidFill>
                <a:schemeClr val="tx1"/>
              </a:solidFill>
            </a:rPr>
            <a:t>A single published study evaluated the effectiveness of uterine artery embolization After a follow-up of 35 months a live birth rate of 83.3% (five of six patients) was reported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</a:rPr>
            <a:t>(Kim et al. 2005)</a:t>
          </a:r>
          <a:endParaRPr lang="en-US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32184" y="2798693"/>
        <a:ext cx="4267208" cy="1073032"/>
      </dsp:txXfrm>
    </dsp:sp>
    <dsp:sp modelId="{209F89FC-10FA-DA41-9AFA-615B73C55A7D}">
      <dsp:nvSpPr>
        <dsp:cNvPr id="0" name=""/>
        <dsp:cNvSpPr/>
      </dsp:nvSpPr>
      <dsp:spPr>
        <a:xfrm>
          <a:off x="227960" y="1139805"/>
          <a:ext cx="570840" cy="3620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153"/>
              </a:lnTo>
              <a:lnTo>
                <a:pt x="570840" y="36201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AE17E-31D1-AE48-86F5-E2CAF3C4B53C}">
      <dsp:nvSpPr>
        <dsp:cNvPr id="0" name=""/>
        <dsp:cNvSpPr/>
      </dsp:nvSpPr>
      <dsp:spPr>
        <a:xfrm>
          <a:off x="798800" y="4190059"/>
          <a:ext cx="4333976" cy="113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Wingdings" charset="2"/>
            <a:buNone/>
          </a:pPr>
          <a:r>
            <a:rPr lang="en-US" sz="1600" b="1" kern="1200" dirty="0" err="1">
              <a:solidFill>
                <a:schemeClr val="tx1"/>
              </a:solidFill>
            </a:rPr>
            <a:t>Embospheres</a:t>
          </a:r>
          <a:r>
            <a:rPr lang="en-US" sz="1600" b="1" kern="1200" dirty="0">
              <a:solidFill>
                <a:schemeClr val="tx1"/>
              </a:solidFill>
            </a:rPr>
            <a:t>® Microspheres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Wingdings" charset="2"/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Wingdings" charset="2"/>
            <a:buNone/>
          </a:pPr>
          <a:r>
            <a:rPr lang="en-US" sz="1600" b="1" kern="1200" dirty="0">
              <a:solidFill>
                <a:schemeClr val="tx1"/>
              </a:solidFill>
            </a:rPr>
            <a:t>Polyvinyl Alcohol Particles </a:t>
          </a:r>
        </a:p>
      </dsp:txBody>
      <dsp:txXfrm>
        <a:off x="832184" y="4223443"/>
        <a:ext cx="4267208" cy="1073032"/>
      </dsp:txXfrm>
    </dsp:sp>
    <dsp:sp modelId="{C47F2091-293F-9B49-81A5-C3BDA52B0FF6}">
      <dsp:nvSpPr>
        <dsp:cNvPr id="0" name=""/>
        <dsp:cNvSpPr/>
      </dsp:nvSpPr>
      <dsp:spPr>
        <a:xfrm>
          <a:off x="6501193" y="5"/>
          <a:ext cx="2279600" cy="113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800000"/>
              </a:solidFill>
              <a:cs typeface="Comic Sans MS"/>
            </a:rPr>
            <a:t>High intensity focused USG </a:t>
          </a:r>
          <a:endParaRPr lang="en-US" sz="2800" b="1" kern="1200" dirty="0"/>
        </a:p>
      </dsp:txBody>
      <dsp:txXfrm>
        <a:off x="6534577" y="33389"/>
        <a:ext cx="2212832" cy="1073032"/>
      </dsp:txXfrm>
    </dsp:sp>
    <dsp:sp modelId="{D8B24046-EDE0-C144-B46D-3B401BB97C05}">
      <dsp:nvSpPr>
        <dsp:cNvPr id="0" name=""/>
        <dsp:cNvSpPr/>
      </dsp:nvSpPr>
      <dsp:spPr>
        <a:xfrm>
          <a:off x="6729153" y="1139805"/>
          <a:ext cx="477931" cy="86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508"/>
              </a:lnTo>
              <a:lnTo>
                <a:pt x="477931" y="8695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FE37D-4629-8743-BD17-CF531138C62E}">
      <dsp:nvSpPr>
        <dsp:cNvPr id="0" name=""/>
        <dsp:cNvSpPr/>
      </dsp:nvSpPr>
      <dsp:spPr>
        <a:xfrm>
          <a:off x="7207085" y="1439413"/>
          <a:ext cx="3463661" cy="113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High intensity acoustic beam that is precisely focused on a target area with MRI guidance to cause thermal coagulation</a:t>
          </a:r>
          <a:endParaRPr lang="en-US" sz="1600" kern="1200" dirty="0"/>
        </a:p>
      </dsp:txBody>
      <dsp:txXfrm>
        <a:off x="7240469" y="1472797"/>
        <a:ext cx="3396893" cy="1073032"/>
      </dsp:txXfrm>
    </dsp:sp>
    <dsp:sp modelId="{00511EA2-62D2-9F41-9C2B-AD553B18C621}">
      <dsp:nvSpPr>
        <dsp:cNvPr id="0" name=""/>
        <dsp:cNvSpPr/>
      </dsp:nvSpPr>
      <dsp:spPr>
        <a:xfrm>
          <a:off x="6729153" y="1139805"/>
          <a:ext cx="481214" cy="229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258"/>
              </a:lnTo>
              <a:lnTo>
                <a:pt x="481214" y="22942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FC27C-CDC9-7E48-A22E-EF4BBAD68A9A}">
      <dsp:nvSpPr>
        <dsp:cNvPr id="0" name=""/>
        <dsp:cNvSpPr/>
      </dsp:nvSpPr>
      <dsp:spPr>
        <a:xfrm>
          <a:off x="7210368" y="2864163"/>
          <a:ext cx="3463661" cy="113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Heat ablation destroys normal endometrium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 err="1">
              <a:solidFill>
                <a:srgbClr val="008000"/>
              </a:solidFill>
            </a:rPr>
            <a:t>Rabinovici</a:t>
          </a:r>
          <a:r>
            <a:rPr lang="en-US" sz="1600" b="1" i="1" kern="1200" dirty="0">
              <a:solidFill>
                <a:srgbClr val="008000"/>
              </a:solidFill>
            </a:rPr>
            <a:t> et al., 2006 </a:t>
          </a:r>
          <a:endParaRPr lang="en-US" sz="1600" kern="1200" dirty="0"/>
        </a:p>
      </dsp:txBody>
      <dsp:txXfrm>
        <a:off x="7243752" y="2897547"/>
        <a:ext cx="3396893" cy="107303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D83B4-247B-C841-8214-34EA1888C483}">
      <dsp:nvSpPr>
        <dsp:cNvPr id="0" name=""/>
        <dsp:cNvSpPr/>
      </dsp:nvSpPr>
      <dsp:spPr>
        <a:xfrm>
          <a:off x="-6144405" y="-940339"/>
          <a:ext cx="7316371" cy="7316371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CF319-4430-CB4A-BBA9-46A7E0228F23}">
      <dsp:nvSpPr>
        <dsp:cNvPr id="0" name=""/>
        <dsp:cNvSpPr/>
      </dsp:nvSpPr>
      <dsp:spPr>
        <a:xfrm>
          <a:off x="754474" y="543569"/>
          <a:ext cx="7584184" cy="10871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291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Although </a:t>
          </a:r>
          <a:r>
            <a:rPr lang="en-US" sz="2000" b="1" i="0" kern="1200" dirty="0" err="1">
              <a:latin typeface="Calibri Bold"/>
              <a:cs typeface="Comic Sans MS"/>
            </a:rPr>
            <a:t>adenomyosis</a:t>
          </a:r>
          <a:r>
            <a:rPr lang="en-US" sz="2000" b="1" i="0" kern="1200" dirty="0">
              <a:latin typeface="Calibri Bold"/>
              <a:cs typeface="Comic Sans MS"/>
            </a:rPr>
            <a:t> can be diagnosed during various investigations for infertility, its significance is uncertain with respect to infertility or outcomes after ART</a:t>
          </a:r>
        </a:p>
      </dsp:txBody>
      <dsp:txXfrm>
        <a:off x="754474" y="543569"/>
        <a:ext cx="7584184" cy="1087138"/>
      </dsp:txXfrm>
    </dsp:sp>
    <dsp:sp modelId="{636B89F3-CBBA-CB47-9D32-46DABF8AAD57}">
      <dsp:nvSpPr>
        <dsp:cNvPr id="0" name=""/>
        <dsp:cNvSpPr/>
      </dsp:nvSpPr>
      <dsp:spPr>
        <a:xfrm>
          <a:off x="75012" y="407676"/>
          <a:ext cx="1358923" cy="13589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D44FD5D-8B25-C44A-A637-576717F9EFB4}">
      <dsp:nvSpPr>
        <dsp:cNvPr id="0" name=""/>
        <dsp:cNvSpPr/>
      </dsp:nvSpPr>
      <dsp:spPr>
        <a:xfrm>
          <a:off x="1149649" y="2174277"/>
          <a:ext cx="7189009" cy="1087138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291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MRI and USG are non-invasive diagnostic tests with a similar accuracy in diagnosing adenomyosis but need standardization</a:t>
          </a:r>
        </a:p>
      </dsp:txBody>
      <dsp:txXfrm>
        <a:off x="1149649" y="2174277"/>
        <a:ext cx="7189009" cy="1087138"/>
      </dsp:txXfrm>
    </dsp:sp>
    <dsp:sp modelId="{086DC993-1D8F-DC41-BAF5-723BDE60435C}">
      <dsp:nvSpPr>
        <dsp:cNvPr id="0" name=""/>
        <dsp:cNvSpPr/>
      </dsp:nvSpPr>
      <dsp:spPr>
        <a:xfrm>
          <a:off x="470187" y="2038384"/>
          <a:ext cx="1358923" cy="13589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5EC7FE2-25DE-A248-946A-996AE44FC2D3}">
      <dsp:nvSpPr>
        <dsp:cNvPr id="0" name=""/>
        <dsp:cNvSpPr/>
      </dsp:nvSpPr>
      <dsp:spPr>
        <a:xfrm>
          <a:off x="754474" y="3804985"/>
          <a:ext cx="7584184" cy="1087138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291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latin typeface="Calibri Bold"/>
              <a:cs typeface="Comic Sans MS"/>
            </a:rPr>
            <a:t>Adenomyosis</a:t>
          </a:r>
          <a:r>
            <a:rPr lang="en-US" sz="2000" b="1" i="0" kern="1200" dirty="0">
              <a:latin typeface="Calibri Bold"/>
              <a:cs typeface="Comic Sans MS"/>
            </a:rPr>
            <a:t> is present in a high proportion of women with subfertility, particularly those with endometriosis and or symptoms suggestive menorrhagia and </a:t>
          </a:r>
          <a:r>
            <a:rPr lang="en-US" sz="2000" b="1" i="0" kern="1200" dirty="0" err="1">
              <a:latin typeface="Calibri Bold"/>
              <a:cs typeface="Comic Sans MS"/>
            </a:rPr>
            <a:t>dysmenorrhoea</a:t>
          </a:r>
          <a:endParaRPr lang="en-US" sz="2000" b="1" i="0" kern="1200" dirty="0">
            <a:latin typeface="Calibri Bold"/>
            <a:cs typeface="Comic Sans MS"/>
          </a:endParaRPr>
        </a:p>
      </dsp:txBody>
      <dsp:txXfrm>
        <a:off x="754474" y="3804985"/>
        <a:ext cx="7584184" cy="1087138"/>
      </dsp:txXfrm>
    </dsp:sp>
    <dsp:sp modelId="{2CA2017F-F9B1-D04C-AC8A-2706B84ABE46}">
      <dsp:nvSpPr>
        <dsp:cNvPr id="0" name=""/>
        <dsp:cNvSpPr/>
      </dsp:nvSpPr>
      <dsp:spPr>
        <a:xfrm>
          <a:off x="75012" y="3669092"/>
          <a:ext cx="1358923" cy="13589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97927-3EE3-974C-8F0E-BFCE2F025CD5}">
      <dsp:nvSpPr>
        <dsp:cNvPr id="0" name=""/>
        <dsp:cNvSpPr/>
      </dsp:nvSpPr>
      <dsp:spPr>
        <a:xfrm>
          <a:off x="-5943495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7FD52-F607-CE4C-9BCE-FF56296DEB78}">
      <dsp:nvSpPr>
        <dsp:cNvPr id="0" name=""/>
        <dsp:cNvSpPr/>
      </dsp:nvSpPr>
      <dsp:spPr>
        <a:xfrm>
          <a:off x="729782" y="525780"/>
          <a:ext cx="7884459" cy="10515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467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latin typeface="Calibri Bold"/>
              <a:cs typeface="Comic Sans MS"/>
            </a:rPr>
            <a:t>Adenomyosis</a:t>
          </a:r>
          <a:r>
            <a:rPr lang="en-US" sz="2000" b="1" i="0" kern="1200" dirty="0">
              <a:latin typeface="Calibri Bold"/>
              <a:cs typeface="Comic Sans MS"/>
            </a:rPr>
            <a:t> lowers </a:t>
          </a:r>
          <a:r>
            <a:rPr lang="en-US" sz="2000" b="1" i="0" kern="1200" dirty="0" err="1">
              <a:latin typeface="Calibri Bold"/>
              <a:cs typeface="Comic Sans MS"/>
            </a:rPr>
            <a:t>implatation</a:t>
          </a:r>
          <a:r>
            <a:rPr lang="en-US" sz="2000" b="1" i="0" kern="1200" dirty="0">
              <a:latin typeface="Calibri Bold"/>
              <a:cs typeface="Comic Sans MS"/>
            </a:rPr>
            <a:t> rates and increase abortion rates. </a:t>
          </a:r>
        </a:p>
      </dsp:txBody>
      <dsp:txXfrm>
        <a:off x="729782" y="525780"/>
        <a:ext cx="7884459" cy="1051560"/>
      </dsp:txXfrm>
    </dsp:sp>
    <dsp:sp modelId="{94672BCA-4C46-BB46-A87D-653D2ABF61CE}">
      <dsp:nvSpPr>
        <dsp:cNvPr id="0" name=""/>
        <dsp:cNvSpPr/>
      </dsp:nvSpPr>
      <dsp:spPr>
        <a:xfrm>
          <a:off x="72557" y="394335"/>
          <a:ext cx="1314450" cy="13144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5964FD-49A4-9C42-8BFF-99ACB89B1E12}">
      <dsp:nvSpPr>
        <dsp:cNvPr id="0" name=""/>
        <dsp:cNvSpPr/>
      </dsp:nvSpPr>
      <dsp:spPr>
        <a:xfrm>
          <a:off x="1112024" y="2103120"/>
          <a:ext cx="7502217" cy="1051560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467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latin typeface="Calibri Bold"/>
              <a:cs typeface="Comic Sans MS"/>
            </a:rPr>
            <a:t>Heterogenecity</a:t>
          </a:r>
          <a:r>
            <a:rPr lang="en-US" sz="2000" b="1" i="0" kern="1200" dirty="0">
              <a:latin typeface="Calibri Bold"/>
              <a:cs typeface="Comic Sans MS"/>
            </a:rPr>
            <a:t> of results are due to the different ovarian stimulation protocols used and to the absence of an exact description of the adenomyotic lesion, because no standardized classification. </a:t>
          </a:r>
        </a:p>
      </dsp:txBody>
      <dsp:txXfrm>
        <a:off x="1112024" y="2103120"/>
        <a:ext cx="7502217" cy="1051560"/>
      </dsp:txXfrm>
    </dsp:sp>
    <dsp:sp modelId="{63F4E693-E113-4B4C-896D-0D0FA617B23E}">
      <dsp:nvSpPr>
        <dsp:cNvPr id="0" name=""/>
        <dsp:cNvSpPr/>
      </dsp:nvSpPr>
      <dsp:spPr>
        <a:xfrm>
          <a:off x="454799" y="1971675"/>
          <a:ext cx="1314450" cy="13144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1630DF2-74EA-D142-9D2E-43D1123F3DF4}">
      <dsp:nvSpPr>
        <dsp:cNvPr id="0" name=""/>
        <dsp:cNvSpPr/>
      </dsp:nvSpPr>
      <dsp:spPr>
        <a:xfrm>
          <a:off x="729782" y="3680460"/>
          <a:ext cx="7884459" cy="1051560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467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Possible beneficial effect of hormonal suppression</a:t>
          </a:r>
        </a:p>
      </dsp:txBody>
      <dsp:txXfrm>
        <a:off x="729782" y="3680460"/>
        <a:ext cx="7884459" cy="1051560"/>
      </dsp:txXfrm>
    </dsp:sp>
    <dsp:sp modelId="{A2BF4BF5-E224-2C45-AF17-408C7E34114F}">
      <dsp:nvSpPr>
        <dsp:cNvPr id="0" name=""/>
        <dsp:cNvSpPr/>
      </dsp:nvSpPr>
      <dsp:spPr>
        <a:xfrm>
          <a:off x="72557" y="3549015"/>
          <a:ext cx="1314450" cy="13144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A8982-B3B1-1142-BFD4-87EDF330D7B0}">
      <dsp:nvSpPr>
        <dsp:cNvPr id="0" name=""/>
        <dsp:cNvSpPr/>
      </dsp:nvSpPr>
      <dsp:spPr>
        <a:xfrm>
          <a:off x="-6376857" y="-975398"/>
          <a:ext cx="7590322" cy="7590322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BE71E-F525-DE44-A884-9981C252616D}">
      <dsp:nvSpPr>
        <dsp:cNvPr id="0" name=""/>
        <dsp:cNvSpPr/>
      </dsp:nvSpPr>
      <dsp:spPr>
        <a:xfrm>
          <a:off x="635021" y="433566"/>
          <a:ext cx="7971708" cy="8675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8645" tIns="53340" rIns="53340" bIns="5334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Calibri Bold"/>
              <a:cs typeface="Comic Sans MS"/>
            </a:rPr>
            <a:t>There are no fertility-sparing treatments of proven effectiveness</a:t>
          </a:r>
        </a:p>
      </dsp:txBody>
      <dsp:txXfrm>
        <a:off x="635021" y="433566"/>
        <a:ext cx="7971708" cy="867584"/>
      </dsp:txXfrm>
    </dsp:sp>
    <dsp:sp modelId="{AE76D43A-9AAF-1048-A26E-31B811F03EB4}">
      <dsp:nvSpPr>
        <dsp:cNvPr id="0" name=""/>
        <dsp:cNvSpPr/>
      </dsp:nvSpPr>
      <dsp:spPr>
        <a:xfrm>
          <a:off x="92781" y="325118"/>
          <a:ext cx="1084480" cy="1084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DF0597-C8A7-0C4D-A95A-42D94A4B9119}">
      <dsp:nvSpPr>
        <dsp:cNvPr id="0" name=""/>
        <dsp:cNvSpPr/>
      </dsp:nvSpPr>
      <dsp:spPr>
        <a:xfrm>
          <a:off x="1132427" y="1735169"/>
          <a:ext cx="7474301" cy="867584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8645" tIns="53340" rIns="53340" bIns="5334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Calibri Bold"/>
              <a:cs typeface="Comic Sans MS"/>
            </a:rPr>
            <a:t>Various treatments that have been advocated need testing in large, well-designed, adequately powered studies</a:t>
          </a:r>
        </a:p>
      </dsp:txBody>
      <dsp:txXfrm>
        <a:off x="1132427" y="1735169"/>
        <a:ext cx="7474301" cy="867584"/>
      </dsp:txXfrm>
    </dsp:sp>
    <dsp:sp modelId="{EF6BE536-FC29-E642-B410-3A89C40E9E97}">
      <dsp:nvSpPr>
        <dsp:cNvPr id="0" name=""/>
        <dsp:cNvSpPr/>
      </dsp:nvSpPr>
      <dsp:spPr>
        <a:xfrm>
          <a:off x="590187" y="1626721"/>
          <a:ext cx="1084480" cy="1084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B32B76-5094-5D4E-B7F5-213E36DCF99E}">
      <dsp:nvSpPr>
        <dsp:cNvPr id="0" name=""/>
        <dsp:cNvSpPr/>
      </dsp:nvSpPr>
      <dsp:spPr>
        <a:xfrm>
          <a:off x="1132427" y="3036771"/>
          <a:ext cx="7474301" cy="867584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8645" tIns="53340" rIns="53340" bIns="5334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Calibri Bold"/>
              <a:cs typeface="Comic Sans MS"/>
            </a:rPr>
            <a:t>More studies are needed to determine its implications on reproductive outcomes, with and without treatment</a:t>
          </a:r>
        </a:p>
      </dsp:txBody>
      <dsp:txXfrm>
        <a:off x="1132427" y="3036771"/>
        <a:ext cx="7474301" cy="867584"/>
      </dsp:txXfrm>
    </dsp:sp>
    <dsp:sp modelId="{791D39A7-9EBD-2149-92B6-54DC3E046A41}">
      <dsp:nvSpPr>
        <dsp:cNvPr id="0" name=""/>
        <dsp:cNvSpPr/>
      </dsp:nvSpPr>
      <dsp:spPr>
        <a:xfrm>
          <a:off x="590187" y="2928323"/>
          <a:ext cx="1084480" cy="1084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849F3D-D2B3-8441-AB41-52781E3651FF}">
      <dsp:nvSpPr>
        <dsp:cNvPr id="0" name=""/>
        <dsp:cNvSpPr/>
      </dsp:nvSpPr>
      <dsp:spPr>
        <a:xfrm>
          <a:off x="635021" y="4338374"/>
          <a:ext cx="7971708" cy="867584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8645" tIns="53340" rIns="53340" bIns="5334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Calibri Bold"/>
              <a:cs typeface="Comic Sans MS"/>
            </a:rPr>
            <a:t>Decreased fertility through involvement of </a:t>
          </a:r>
          <a:r>
            <a:rPr lang="en-US" sz="2100" b="1" i="0" kern="1200" dirty="0" err="1">
              <a:latin typeface="Calibri Bold"/>
              <a:cs typeface="Comic Sans MS"/>
            </a:rPr>
            <a:t>junctional</a:t>
          </a:r>
          <a:r>
            <a:rPr lang="en-US" sz="2100" b="1" i="0" kern="1200" dirty="0">
              <a:latin typeface="Calibri Bold"/>
              <a:cs typeface="Comic Sans MS"/>
            </a:rPr>
            <a:t> zone        </a:t>
          </a:r>
          <a:r>
            <a:rPr lang="en-US" sz="2100" b="1" i="0" kern="1200" dirty="0" err="1">
              <a:latin typeface="Calibri Bold"/>
              <a:cs typeface="Comic Sans MS"/>
            </a:rPr>
            <a:t>Cyto</a:t>
          </a:r>
          <a:r>
            <a:rPr lang="en-US" sz="2100" b="1" i="0" kern="1200" dirty="0">
              <a:latin typeface="Calibri Bold"/>
              <a:cs typeface="Comic Sans MS"/>
            </a:rPr>
            <a:t> reductive treatment results in amelioration of fertility </a:t>
          </a:r>
        </a:p>
      </dsp:txBody>
      <dsp:txXfrm>
        <a:off x="635021" y="4338374"/>
        <a:ext cx="7971708" cy="867584"/>
      </dsp:txXfrm>
    </dsp:sp>
    <dsp:sp modelId="{875D09A2-AC1C-594D-8C84-369B6E646054}">
      <dsp:nvSpPr>
        <dsp:cNvPr id="0" name=""/>
        <dsp:cNvSpPr/>
      </dsp:nvSpPr>
      <dsp:spPr>
        <a:xfrm>
          <a:off x="92781" y="4229926"/>
          <a:ext cx="1084480" cy="1084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9F06D-AF14-7648-81F9-C0A890F9A859}">
      <dsp:nvSpPr>
        <dsp:cNvPr id="0" name=""/>
        <dsp:cNvSpPr/>
      </dsp:nvSpPr>
      <dsp:spPr>
        <a:xfrm>
          <a:off x="1358799" y="-6120"/>
          <a:ext cx="5410400" cy="5410400"/>
        </a:xfrm>
        <a:prstGeom prst="circularArrow">
          <a:avLst>
            <a:gd name="adj1" fmla="val 5274"/>
            <a:gd name="adj2" fmla="val 312630"/>
            <a:gd name="adj3" fmla="val 14229145"/>
            <a:gd name="adj4" fmla="val 17126425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347FED-F716-A143-BACA-EDCD5A3BEC7C}">
      <dsp:nvSpPr>
        <dsp:cNvPr id="0" name=""/>
        <dsp:cNvSpPr/>
      </dsp:nvSpPr>
      <dsp:spPr>
        <a:xfrm>
          <a:off x="3036093" y="491"/>
          <a:ext cx="2055812" cy="10279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Has possible association with 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3086271" y="50669"/>
        <a:ext cx="1955456" cy="927550"/>
      </dsp:txXfrm>
    </dsp:sp>
    <dsp:sp modelId="{DAA07F39-DC21-B446-B486-A5F63B375F4A}">
      <dsp:nvSpPr>
        <dsp:cNvPr id="0" name=""/>
        <dsp:cNvSpPr/>
      </dsp:nvSpPr>
      <dsp:spPr>
        <a:xfrm>
          <a:off x="4936922" y="1097936"/>
          <a:ext cx="2055812" cy="1027906"/>
        </a:xfrm>
        <a:prstGeom prst="roundRect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subfertility</a:t>
          </a:r>
          <a:endParaRPr lang="en-US" sz="2000" kern="1200" dirty="0"/>
        </a:p>
      </dsp:txBody>
      <dsp:txXfrm>
        <a:off x="4987100" y="1148114"/>
        <a:ext cx="1955456" cy="927550"/>
      </dsp:txXfrm>
    </dsp:sp>
    <dsp:sp modelId="{E9D0B485-7C8F-774B-8A97-6A38DBD64A96}">
      <dsp:nvSpPr>
        <dsp:cNvPr id="0" name=""/>
        <dsp:cNvSpPr/>
      </dsp:nvSpPr>
      <dsp:spPr>
        <a:xfrm>
          <a:off x="4936922" y="3292824"/>
          <a:ext cx="2055812" cy="1027906"/>
        </a:xfrm>
        <a:prstGeom prst="roundRect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dysmenorrhea</a:t>
          </a:r>
          <a:endParaRPr lang="en-US" sz="2000" kern="1200" dirty="0"/>
        </a:p>
      </dsp:txBody>
      <dsp:txXfrm>
        <a:off x="4987100" y="3343002"/>
        <a:ext cx="1955456" cy="927550"/>
      </dsp:txXfrm>
    </dsp:sp>
    <dsp:sp modelId="{ED7619D3-AC0C-7143-9DD8-59F3378D503F}">
      <dsp:nvSpPr>
        <dsp:cNvPr id="0" name=""/>
        <dsp:cNvSpPr/>
      </dsp:nvSpPr>
      <dsp:spPr>
        <a:xfrm>
          <a:off x="3036093" y="4390268"/>
          <a:ext cx="2055812" cy="1027906"/>
        </a:xfrm>
        <a:prstGeom prst="roundRect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pain</a:t>
          </a:r>
          <a:endParaRPr lang="en-US" sz="2000" kern="1200" dirty="0"/>
        </a:p>
      </dsp:txBody>
      <dsp:txXfrm>
        <a:off x="3086271" y="4440446"/>
        <a:ext cx="1955456" cy="927550"/>
      </dsp:txXfrm>
    </dsp:sp>
    <dsp:sp modelId="{C13C42B8-9B87-9B47-BA9E-1AEF3D60C6D5}">
      <dsp:nvSpPr>
        <dsp:cNvPr id="0" name=""/>
        <dsp:cNvSpPr/>
      </dsp:nvSpPr>
      <dsp:spPr>
        <a:xfrm>
          <a:off x="1135264" y="3292824"/>
          <a:ext cx="2055812" cy="1027906"/>
        </a:xfrm>
        <a:prstGeom prst="roundRect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menorrhagia</a:t>
          </a:r>
          <a:endParaRPr lang="en-US" sz="2000" kern="1200" dirty="0"/>
        </a:p>
      </dsp:txBody>
      <dsp:txXfrm>
        <a:off x="1185442" y="3343002"/>
        <a:ext cx="1955456" cy="927550"/>
      </dsp:txXfrm>
    </dsp:sp>
    <dsp:sp modelId="{D44F9069-28F0-8C46-BD14-9962DFDC3826}">
      <dsp:nvSpPr>
        <dsp:cNvPr id="0" name=""/>
        <dsp:cNvSpPr/>
      </dsp:nvSpPr>
      <dsp:spPr>
        <a:xfrm>
          <a:off x="1135264" y="1097936"/>
          <a:ext cx="2055812" cy="1027906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early pregnancy loss </a:t>
          </a:r>
          <a:endParaRPr lang="en-US" sz="2000" kern="1200" dirty="0"/>
        </a:p>
      </dsp:txBody>
      <dsp:txXfrm>
        <a:off x="1185442" y="1148114"/>
        <a:ext cx="1955456" cy="927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7D3FB-903C-074E-A8F4-A14280F1875E}">
      <dsp:nvSpPr>
        <dsp:cNvPr id="0" name=""/>
        <dsp:cNvSpPr/>
      </dsp:nvSpPr>
      <dsp:spPr>
        <a:xfrm>
          <a:off x="3608077" y="689"/>
          <a:ext cx="5412116" cy="26909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0" kern="1200" dirty="0">
              <a:latin typeface="Calibri Bold"/>
              <a:cs typeface="Comic Sans MS"/>
            </a:rPr>
            <a:t>Uterine zone: outer myometrium, inner myometrium, </a:t>
          </a:r>
          <a:r>
            <a:rPr lang="en-US" sz="2200" b="1" i="0" kern="1200" dirty="0" err="1">
              <a:latin typeface="Calibri Bold"/>
              <a:cs typeface="Comic Sans MS"/>
            </a:rPr>
            <a:t>junctional</a:t>
          </a:r>
          <a:r>
            <a:rPr lang="en-US" sz="2200" b="1" i="0" kern="1200" dirty="0">
              <a:latin typeface="Calibri Bold"/>
              <a:cs typeface="Comic Sans MS"/>
            </a:rPr>
            <a:t> zone myometrium, endometrium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0" kern="1200" dirty="0">
              <a:solidFill>
                <a:srgbClr val="660066"/>
              </a:solidFill>
              <a:latin typeface="Calibri Bold"/>
              <a:cs typeface="Comic Sans MS"/>
            </a:rPr>
            <a:t>Location: anterior wall, posterior wall, fundus, lateral wall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0" kern="1200" dirty="0">
              <a:latin typeface="Calibri Bold"/>
              <a:cs typeface="Comic Sans MS"/>
            </a:rPr>
            <a:t> Infiltration: depth of disease </a:t>
          </a:r>
        </a:p>
      </dsp:txBody>
      <dsp:txXfrm>
        <a:off x="3608077" y="337053"/>
        <a:ext cx="4403025" cy="2018182"/>
      </dsp:txXfrm>
    </dsp:sp>
    <dsp:sp modelId="{30595733-2531-9C48-9B2E-445DC7642522}">
      <dsp:nvSpPr>
        <dsp:cNvPr id="0" name=""/>
        <dsp:cNvSpPr/>
      </dsp:nvSpPr>
      <dsp:spPr>
        <a:xfrm>
          <a:off x="0" y="689"/>
          <a:ext cx="3608077" cy="26909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000090"/>
              </a:solidFill>
              <a:latin typeface="Calibri Bold"/>
              <a:cs typeface="Comic Sans MS"/>
            </a:rPr>
            <a:t>Anatomical characteristics</a:t>
          </a:r>
          <a:br>
            <a:rPr lang="en-US" sz="2800" b="1" i="0" kern="1200" dirty="0">
              <a:solidFill>
                <a:srgbClr val="000090"/>
              </a:solidFill>
              <a:latin typeface="Calibri Bold"/>
              <a:cs typeface="Comic Sans MS"/>
            </a:rPr>
          </a:br>
          <a:endParaRPr lang="en-US" sz="2800" b="1" i="0" kern="1200" dirty="0">
            <a:solidFill>
              <a:srgbClr val="000090"/>
            </a:solidFill>
            <a:latin typeface="Calibri Bold"/>
            <a:cs typeface="Comic Sans MS"/>
          </a:endParaRPr>
        </a:p>
      </dsp:txBody>
      <dsp:txXfrm>
        <a:off x="131359" y="132048"/>
        <a:ext cx="3345359" cy="2428192"/>
      </dsp:txXfrm>
    </dsp:sp>
    <dsp:sp modelId="{9CF6FCD8-A556-F741-B60C-2DCAE7440D6C}">
      <dsp:nvSpPr>
        <dsp:cNvPr id="0" name=""/>
        <dsp:cNvSpPr/>
      </dsp:nvSpPr>
      <dsp:spPr>
        <a:xfrm>
          <a:off x="3608077" y="2960691"/>
          <a:ext cx="5412116" cy="26909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0" kern="1200" dirty="0">
              <a:latin typeface="Calibri Bold"/>
              <a:cs typeface="Comic Sans MS"/>
            </a:rPr>
            <a:t>Variant: cystic, predominantly </a:t>
          </a:r>
          <a:r>
            <a:rPr lang="en-US" sz="2200" b="1" i="0" kern="1200" dirty="0" err="1">
              <a:latin typeface="Calibri Bold"/>
              <a:cs typeface="Comic Sans MS"/>
            </a:rPr>
            <a:t>grandular</a:t>
          </a:r>
          <a:r>
            <a:rPr lang="en-US" sz="2200" b="1" i="0" kern="1200" dirty="0">
              <a:latin typeface="Calibri Bold"/>
              <a:cs typeface="Comic Sans MS"/>
            </a:rPr>
            <a:t>/muscular, atypical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0" kern="1200" dirty="0">
              <a:solidFill>
                <a:srgbClr val="660066"/>
              </a:solidFill>
              <a:latin typeface="Calibri Bold"/>
              <a:cs typeface="Comic Sans MS"/>
            </a:rPr>
            <a:t>Pattern – Diffuse, localized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0" kern="1200" dirty="0">
              <a:latin typeface="Calibri Bold"/>
              <a:cs typeface="Comic Sans MS"/>
            </a:rPr>
            <a:t>Others?</a:t>
          </a:r>
          <a:br>
            <a:rPr lang="en-US" sz="2200" b="1" i="0" kern="1200" dirty="0">
              <a:latin typeface="Calibri Bold"/>
              <a:cs typeface="Comic Sans MS"/>
            </a:rPr>
          </a:br>
          <a:r>
            <a:rPr lang="en-US" sz="2200" b="1" i="0" kern="1200" dirty="0">
              <a:latin typeface="Calibri Bold"/>
              <a:cs typeface="Comic Sans MS"/>
            </a:rPr>
            <a:t>– Extra‐uterine lesions (endometriosis, adhesions </a:t>
          </a:r>
          <a:r>
            <a:rPr lang="en-US" sz="2200" b="1" i="0" kern="1200" dirty="0" err="1">
              <a:latin typeface="Calibri Bold"/>
              <a:cs typeface="Comic Sans MS"/>
            </a:rPr>
            <a:t>etc</a:t>
          </a:r>
          <a:r>
            <a:rPr lang="en-US" sz="2200" b="1" i="0" kern="1200" dirty="0">
              <a:latin typeface="Calibri Bold"/>
              <a:cs typeface="Comic Sans MS"/>
            </a:rPr>
            <a:t>) </a:t>
          </a:r>
        </a:p>
      </dsp:txBody>
      <dsp:txXfrm>
        <a:off x="3608077" y="3297055"/>
        <a:ext cx="4403025" cy="2018182"/>
      </dsp:txXfrm>
    </dsp:sp>
    <dsp:sp modelId="{140068F7-6F09-014E-BFD1-311DD48E52EF}">
      <dsp:nvSpPr>
        <dsp:cNvPr id="0" name=""/>
        <dsp:cNvSpPr/>
      </dsp:nvSpPr>
      <dsp:spPr>
        <a:xfrm>
          <a:off x="0" y="2960691"/>
          <a:ext cx="3608077" cy="269091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000090"/>
              </a:solidFill>
              <a:latin typeface="Calibri Bold"/>
              <a:cs typeface="Comic Sans MS"/>
            </a:rPr>
            <a:t>Histological characteristics</a:t>
          </a:r>
          <a:br>
            <a:rPr lang="en-US" sz="2800" b="1" i="0" kern="1200" dirty="0">
              <a:solidFill>
                <a:srgbClr val="000090"/>
              </a:solidFill>
              <a:latin typeface="Calibri Bold"/>
              <a:cs typeface="Comic Sans MS"/>
            </a:rPr>
          </a:br>
          <a:endParaRPr lang="en-US" sz="2800" b="1" i="0" kern="1200" dirty="0">
            <a:solidFill>
              <a:srgbClr val="000090"/>
            </a:solidFill>
            <a:latin typeface="Calibri Bold"/>
            <a:cs typeface="Comic Sans MS"/>
          </a:endParaRPr>
        </a:p>
      </dsp:txBody>
      <dsp:txXfrm>
        <a:off x="131359" y="3092050"/>
        <a:ext cx="3345359" cy="2428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29621-628D-324C-815E-6B68434BA0B1}">
      <dsp:nvSpPr>
        <dsp:cNvPr id="0" name=""/>
        <dsp:cNvSpPr/>
      </dsp:nvSpPr>
      <dsp:spPr>
        <a:xfrm rot="16200000">
          <a:off x="1333500" y="-1333500"/>
          <a:ext cx="3429000" cy="60960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1800" b="1" kern="1200" dirty="0">
              <a:solidFill>
                <a:srgbClr val="FF0000"/>
              </a:solidFill>
              <a:latin typeface="Calibri Bold"/>
              <a:cs typeface="Comic Sans MS"/>
            </a:rPr>
            <a:t>Subtype I</a:t>
          </a:r>
          <a:r>
            <a:rPr lang="en-US" sz="1800" b="1" kern="1200" dirty="0">
              <a:latin typeface="Calibri Bold"/>
              <a:cs typeface="Comic Sans MS"/>
            </a:rPr>
            <a:t>: Direct endometrial invasion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1800" b="1" kern="1200" dirty="0">
              <a:latin typeface="Calibri Bold"/>
              <a:cs typeface="Comic Sans MS"/>
            </a:rPr>
            <a:t>Disruption of the endometrial‐myometrial barrier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1800" b="1" kern="1200" dirty="0">
              <a:latin typeface="Calibri Bold"/>
              <a:cs typeface="Comic Sans MS"/>
            </a:rPr>
            <a:t>Traumatic damage of the barrier (curettage)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1800" b="1" kern="1200" dirty="0">
              <a:latin typeface="Calibri Bold"/>
              <a:cs typeface="Comic Sans MS"/>
            </a:rPr>
            <a:t>Disruption of the barrier during normal pregnancy by the trophoblastic invasion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1800" b="1" kern="1200" dirty="0">
              <a:latin typeface="Calibri Bold"/>
              <a:cs typeface="Comic Sans MS"/>
            </a:rPr>
            <a:t>In nulliparous women other mechanisms could underlie to this disruption that could consequently affect implantation? </a:t>
          </a:r>
          <a:endParaRPr lang="en-US" sz="1800" kern="1200" dirty="0"/>
        </a:p>
      </dsp:txBody>
      <dsp:txXfrm rot="5400000">
        <a:off x="0" y="0"/>
        <a:ext cx="6096000" cy="2571750"/>
      </dsp:txXfrm>
    </dsp:sp>
    <dsp:sp modelId="{DA550E31-962A-7440-BAE1-A9B47F637989}">
      <dsp:nvSpPr>
        <dsp:cNvPr id="0" name=""/>
        <dsp:cNvSpPr/>
      </dsp:nvSpPr>
      <dsp:spPr>
        <a:xfrm>
          <a:off x="6096000" y="0"/>
          <a:ext cx="6096000" cy="34290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1800" b="1" kern="1200" dirty="0">
              <a:solidFill>
                <a:srgbClr val="FF0000"/>
              </a:solidFill>
              <a:latin typeface="Calibri Bold"/>
              <a:cs typeface="Comic Sans MS"/>
            </a:rPr>
            <a:t>Subtype II: </a:t>
          </a:r>
          <a:r>
            <a:rPr lang="en-US" sz="1800" b="1" kern="1200" dirty="0">
              <a:latin typeface="Calibri Bold"/>
              <a:cs typeface="Comic Sans MS"/>
            </a:rPr>
            <a:t>Endometriotic invasion from the outside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1800" b="1" kern="1200" dirty="0">
              <a:latin typeface="Calibri Bold"/>
              <a:cs typeface="Comic Sans MS"/>
            </a:rPr>
            <a:t>Pelvic endometriosis is the progenitor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1800" b="1" kern="1200" dirty="0">
              <a:latin typeface="Calibri Bold"/>
              <a:cs typeface="Comic Sans MS"/>
            </a:rPr>
            <a:t>In the absence of inner junctional zone invasion is there any additional impact on implantation and fertility potential by adenomyosis or this is the result of endometriosis? </a:t>
          </a:r>
          <a:endParaRPr lang="en-US" sz="1800" kern="1200" dirty="0"/>
        </a:p>
      </dsp:txBody>
      <dsp:txXfrm>
        <a:off x="6096000" y="0"/>
        <a:ext cx="6096000" cy="2571750"/>
      </dsp:txXfrm>
    </dsp:sp>
    <dsp:sp modelId="{924701D4-7C65-D747-A680-0CBA90E75A4C}">
      <dsp:nvSpPr>
        <dsp:cNvPr id="0" name=""/>
        <dsp:cNvSpPr/>
      </dsp:nvSpPr>
      <dsp:spPr>
        <a:xfrm rot="10800000">
          <a:off x="0" y="3429000"/>
          <a:ext cx="6096000" cy="34290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Courier New"/>
            <a:buNone/>
          </a:pPr>
          <a:r>
            <a:rPr lang="en-US" sz="1800" b="1" kern="1200" dirty="0">
              <a:solidFill>
                <a:srgbClr val="FF0000"/>
              </a:solidFill>
            </a:rPr>
            <a:t>Subtype III: </a:t>
          </a:r>
          <a:r>
            <a:rPr lang="en-US" sz="1800" b="1" kern="1200" dirty="0"/>
            <a:t>De novo metaplasia?</a:t>
          </a:r>
          <a:br>
            <a:rPr lang="en-US" sz="1800" b="1" kern="1200" dirty="0"/>
          </a:b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Courier New"/>
            <a:buNone/>
          </a:pPr>
          <a:r>
            <a:rPr lang="en-US" sz="1800" b="1" kern="1200" dirty="0"/>
            <a:t>What is the exact impact on fertility potential?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Courier New"/>
            <a:buNone/>
          </a:pPr>
          <a:r>
            <a:rPr lang="en-US" sz="1800" b="1" kern="1200" dirty="0"/>
            <a:t>Is there a correlation with size like myomas? </a:t>
          </a:r>
          <a:endParaRPr lang="en-US" sz="1800" kern="1200" dirty="0"/>
        </a:p>
      </dsp:txBody>
      <dsp:txXfrm rot="10800000">
        <a:off x="0" y="4286249"/>
        <a:ext cx="6096000" cy="2571750"/>
      </dsp:txXfrm>
    </dsp:sp>
    <dsp:sp modelId="{892A284A-2BAF-464F-BDED-D32EF29451C8}">
      <dsp:nvSpPr>
        <dsp:cNvPr id="0" name=""/>
        <dsp:cNvSpPr/>
      </dsp:nvSpPr>
      <dsp:spPr>
        <a:xfrm rot="5400000">
          <a:off x="7429500" y="2095500"/>
          <a:ext cx="3429000" cy="60960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Courier New"/>
            <a:buNone/>
          </a:pPr>
          <a:r>
            <a:rPr lang="en-US" sz="1800" b="1" kern="1200" dirty="0">
              <a:solidFill>
                <a:srgbClr val="FF0000"/>
              </a:solidFill>
            </a:rPr>
            <a:t>Subtype IV: </a:t>
          </a:r>
          <a:r>
            <a:rPr lang="en-US" sz="1800" b="1" kern="1200" dirty="0"/>
            <a:t>heterogeneous mixture of advanced stages of previous subtypes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Courier New"/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Courier New"/>
            <a:buNone/>
          </a:pPr>
          <a:r>
            <a:rPr lang="en-US" sz="1800" b="1" kern="1200" dirty="0"/>
            <a:t>What is the impact on fertility potential? </a:t>
          </a:r>
          <a:endParaRPr lang="en-US" sz="1800" kern="1200" dirty="0"/>
        </a:p>
      </dsp:txBody>
      <dsp:txXfrm rot="-5400000">
        <a:off x="6096000" y="4286249"/>
        <a:ext cx="6096000" cy="2571750"/>
      </dsp:txXfrm>
    </dsp:sp>
    <dsp:sp modelId="{C6CDAC98-5B4D-5E4B-B765-9138BF8B05BD}">
      <dsp:nvSpPr>
        <dsp:cNvPr id="0" name=""/>
        <dsp:cNvSpPr/>
      </dsp:nvSpPr>
      <dsp:spPr>
        <a:xfrm>
          <a:off x="4107545" y="2571750"/>
          <a:ext cx="3976908" cy="1714500"/>
        </a:xfrm>
        <a:prstGeom prst="round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80000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800000"/>
              </a:solidFill>
            </a:rPr>
            <a:t>Four subtypes of adenomyosis assessed by magnetic resonance imaging and their specification </a:t>
          </a:r>
          <a:br>
            <a:rPr lang="en-US" sz="2400" kern="1200" dirty="0"/>
          </a:br>
          <a:endParaRPr lang="en-US" sz="2400" kern="1200" dirty="0"/>
        </a:p>
      </dsp:txBody>
      <dsp:txXfrm>
        <a:off x="4191240" y="2655445"/>
        <a:ext cx="3809518" cy="1547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09E76-ACB2-7840-8A79-EF2B4B1EC02F}">
      <dsp:nvSpPr>
        <dsp:cNvPr id="0" name=""/>
        <dsp:cNvSpPr/>
      </dsp:nvSpPr>
      <dsp:spPr>
        <a:xfrm>
          <a:off x="5869342" y="1485597"/>
          <a:ext cx="4479110" cy="1625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480"/>
              </a:lnTo>
              <a:lnTo>
                <a:pt x="4479110" y="1402480"/>
              </a:lnTo>
              <a:lnTo>
                <a:pt x="4479110" y="1625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910C2-DB2D-3D46-8D61-0190241D8128}">
      <dsp:nvSpPr>
        <dsp:cNvPr id="0" name=""/>
        <dsp:cNvSpPr/>
      </dsp:nvSpPr>
      <dsp:spPr>
        <a:xfrm>
          <a:off x="5869342" y="1485597"/>
          <a:ext cx="1460293" cy="1625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480"/>
              </a:lnTo>
              <a:lnTo>
                <a:pt x="1460293" y="1402480"/>
              </a:lnTo>
              <a:lnTo>
                <a:pt x="1460293" y="1625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DADFC-7406-8F41-97C9-C1C1F3E58ACB}">
      <dsp:nvSpPr>
        <dsp:cNvPr id="0" name=""/>
        <dsp:cNvSpPr/>
      </dsp:nvSpPr>
      <dsp:spPr>
        <a:xfrm>
          <a:off x="4310820" y="1485597"/>
          <a:ext cx="1558522" cy="1625534"/>
        </a:xfrm>
        <a:custGeom>
          <a:avLst/>
          <a:gdLst/>
          <a:ahLst/>
          <a:cxnLst/>
          <a:rect l="0" t="0" r="0" b="0"/>
          <a:pathLst>
            <a:path>
              <a:moveTo>
                <a:pt x="1558522" y="0"/>
              </a:moveTo>
              <a:lnTo>
                <a:pt x="1558522" y="1402480"/>
              </a:lnTo>
              <a:lnTo>
                <a:pt x="0" y="1402480"/>
              </a:lnTo>
              <a:lnTo>
                <a:pt x="0" y="1625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E89A7-9334-4A46-9225-3D2AC0B4566B}">
      <dsp:nvSpPr>
        <dsp:cNvPr id="0" name=""/>
        <dsp:cNvSpPr/>
      </dsp:nvSpPr>
      <dsp:spPr>
        <a:xfrm>
          <a:off x="1292003" y="1485597"/>
          <a:ext cx="4577339" cy="1625534"/>
        </a:xfrm>
        <a:custGeom>
          <a:avLst/>
          <a:gdLst/>
          <a:ahLst/>
          <a:cxnLst/>
          <a:rect l="0" t="0" r="0" b="0"/>
          <a:pathLst>
            <a:path>
              <a:moveTo>
                <a:pt x="4577339" y="0"/>
              </a:moveTo>
              <a:lnTo>
                <a:pt x="4577339" y="1402480"/>
              </a:lnTo>
              <a:lnTo>
                <a:pt x="0" y="1402480"/>
              </a:lnTo>
              <a:lnTo>
                <a:pt x="0" y="1625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112AF-D555-B547-9BD5-91C9ED49797B}">
      <dsp:nvSpPr>
        <dsp:cNvPr id="0" name=""/>
        <dsp:cNvSpPr/>
      </dsp:nvSpPr>
      <dsp:spPr>
        <a:xfrm>
          <a:off x="2739827" y="423433"/>
          <a:ext cx="6259030" cy="1062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  <a:latin typeface="Calibri Bold"/>
              <a:cs typeface="Comic Sans MS"/>
            </a:rPr>
            <a:t>Adenomyosis and Reproduction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  <a:latin typeface="Calibri Bold"/>
              <a:cs typeface="Comic Sans MS"/>
            </a:rPr>
            <a:t>Proposed Staging</a:t>
          </a:r>
          <a:endParaRPr lang="en-US" sz="2800" kern="1200" dirty="0">
            <a:solidFill>
              <a:srgbClr val="C00000"/>
            </a:solidFill>
          </a:endParaRPr>
        </a:p>
      </dsp:txBody>
      <dsp:txXfrm>
        <a:off x="2739827" y="423433"/>
        <a:ext cx="6259030" cy="1062163"/>
      </dsp:txXfrm>
    </dsp:sp>
    <dsp:sp modelId="{B331A4C2-6CCA-8B42-BB45-09A45303BF8C}">
      <dsp:nvSpPr>
        <dsp:cNvPr id="0" name=""/>
        <dsp:cNvSpPr/>
      </dsp:nvSpPr>
      <dsp:spPr>
        <a:xfrm>
          <a:off x="5649" y="3111131"/>
          <a:ext cx="2572708" cy="2144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30AE"/>
              </a:solidFill>
            </a:rPr>
            <a:t>Stage 0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solitary junctional zone hyperplasia without infiltration myometrium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5649" y="3111131"/>
        <a:ext cx="2572708" cy="2144008"/>
      </dsp:txXfrm>
    </dsp:sp>
    <dsp:sp modelId="{67B3CD7B-C999-974A-A6E4-B948FFFC3A2E}">
      <dsp:nvSpPr>
        <dsp:cNvPr id="0" name=""/>
        <dsp:cNvSpPr/>
      </dsp:nvSpPr>
      <dsp:spPr>
        <a:xfrm>
          <a:off x="3024466" y="3111131"/>
          <a:ext cx="2572708" cy="2144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30AE"/>
              </a:solidFill>
            </a:rPr>
            <a:t>Stage 1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 focal thickening of junctional zone &lt;20 mm</a:t>
          </a:r>
          <a:br>
            <a:rPr lang="en-US" sz="2000" b="1" kern="1200" dirty="0"/>
          </a:br>
          <a:r>
            <a:rPr lang="en-US" sz="2000" b="1" kern="1200" dirty="0"/>
            <a:t>b focal thickening of junctional zone &gt;20 mm</a:t>
          </a:r>
          <a:br>
            <a:rPr lang="en-US" sz="2000" b="1" kern="1200" dirty="0"/>
          </a:br>
          <a:endParaRPr lang="en-US" sz="2000" kern="1200" dirty="0"/>
        </a:p>
      </dsp:txBody>
      <dsp:txXfrm>
        <a:off x="3024466" y="3111131"/>
        <a:ext cx="2572708" cy="2144008"/>
      </dsp:txXfrm>
    </dsp:sp>
    <dsp:sp modelId="{564D9E43-34F0-904A-A583-7E86291D7FFC}">
      <dsp:nvSpPr>
        <dsp:cNvPr id="0" name=""/>
        <dsp:cNvSpPr/>
      </dsp:nvSpPr>
      <dsp:spPr>
        <a:xfrm>
          <a:off x="6043282" y="3111131"/>
          <a:ext cx="2572708" cy="2144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30AE"/>
              </a:solidFill>
            </a:rPr>
            <a:t>Stage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a: diffuse adenomyosis with less than 1/3 of myometrium involved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b: diffuse adenomyosis with more than 1/3 of myometrium involved </a:t>
          </a:r>
          <a:endParaRPr lang="en-US" sz="2000" kern="1200" dirty="0"/>
        </a:p>
      </dsp:txBody>
      <dsp:txXfrm>
        <a:off x="6043282" y="3111131"/>
        <a:ext cx="2572708" cy="2144008"/>
      </dsp:txXfrm>
    </dsp:sp>
    <dsp:sp modelId="{5429FA8F-5559-954C-A5E1-B3266E4FB082}">
      <dsp:nvSpPr>
        <dsp:cNvPr id="0" name=""/>
        <dsp:cNvSpPr/>
      </dsp:nvSpPr>
      <dsp:spPr>
        <a:xfrm>
          <a:off x="9062099" y="3111131"/>
          <a:ext cx="2572708" cy="2144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30AE"/>
              </a:solidFill>
            </a:rPr>
            <a:t>Stage 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30AE"/>
              </a:solidFill>
            </a:rPr>
            <a:t> </a:t>
          </a:r>
          <a:r>
            <a:rPr lang="en-US" sz="2000" b="1" kern="1200" dirty="0"/>
            <a:t>uterine adenomyosis and extra-uterine localization (RV, bladder) </a:t>
          </a:r>
          <a:endParaRPr lang="en-US" sz="2000" kern="1200" dirty="0"/>
        </a:p>
      </dsp:txBody>
      <dsp:txXfrm>
        <a:off x="9062099" y="3111131"/>
        <a:ext cx="2572708" cy="21440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8AAE-C6A6-7D40-8936-61B5B4DD906D}">
      <dsp:nvSpPr>
        <dsp:cNvPr id="0" name=""/>
        <dsp:cNvSpPr/>
      </dsp:nvSpPr>
      <dsp:spPr>
        <a:xfrm>
          <a:off x="0" y="36497"/>
          <a:ext cx="2760876" cy="587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0030AE"/>
              </a:solidFill>
            </a:rPr>
            <a:t>USG – 2D and 3D</a:t>
          </a:r>
          <a:endParaRPr lang="en-US" sz="2900" kern="1200" dirty="0">
            <a:solidFill>
              <a:srgbClr val="0030AE"/>
            </a:solidFill>
          </a:endParaRPr>
        </a:p>
      </dsp:txBody>
      <dsp:txXfrm>
        <a:off x="17220" y="53717"/>
        <a:ext cx="2726436" cy="553495"/>
      </dsp:txXfrm>
    </dsp:sp>
    <dsp:sp modelId="{B3A64DBA-6FA0-7448-9368-511154742F42}">
      <dsp:nvSpPr>
        <dsp:cNvPr id="0" name=""/>
        <dsp:cNvSpPr/>
      </dsp:nvSpPr>
      <dsp:spPr>
        <a:xfrm>
          <a:off x="276087" y="624432"/>
          <a:ext cx="1016168" cy="557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867"/>
              </a:lnTo>
              <a:lnTo>
                <a:pt x="1016168" y="5578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4D4E1-2891-1D41-810D-B357D457C1BC}">
      <dsp:nvSpPr>
        <dsp:cNvPr id="0" name=""/>
        <dsp:cNvSpPr/>
      </dsp:nvSpPr>
      <dsp:spPr>
        <a:xfrm>
          <a:off x="1292256" y="774436"/>
          <a:ext cx="4037821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1" kern="1200" dirty="0"/>
            <a:t>heterogeneous myometrial area - (88% sensitivity; 75% accuracy</a:t>
          </a:r>
          <a:endParaRPr lang="en-US" sz="1800" kern="1200" dirty="0"/>
        </a:p>
      </dsp:txBody>
      <dsp:txXfrm>
        <a:off x="1316148" y="798328"/>
        <a:ext cx="3990037" cy="767942"/>
      </dsp:txXfrm>
    </dsp:sp>
    <dsp:sp modelId="{131EF327-72CE-674B-A010-89857E437B19}">
      <dsp:nvSpPr>
        <dsp:cNvPr id="0" name=""/>
        <dsp:cNvSpPr/>
      </dsp:nvSpPr>
      <dsp:spPr>
        <a:xfrm>
          <a:off x="276087" y="624432"/>
          <a:ext cx="1016168" cy="157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525"/>
              </a:lnTo>
              <a:lnTo>
                <a:pt x="1016168" y="15775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14A8B-BC41-6643-9223-0D57018B229A}">
      <dsp:nvSpPr>
        <dsp:cNvPr id="0" name=""/>
        <dsp:cNvSpPr/>
      </dsp:nvSpPr>
      <dsp:spPr>
        <a:xfrm>
          <a:off x="1292256" y="1794095"/>
          <a:ext cx="4037821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1" kern="1200" dirty="0"/>
            <a:t>globular asymmetric uterus</a:t>
          </a:r>
          <a:endParaRPr lang="en-US" sz="1800" kern="1200" dirty="0"/>
        </a:p>
      </dsp:txBody>
      <dsp:txXfrm>
        <a:off x="1316148" y="1817987"/>
        <a:ext cx="3990037" cy="767942"/>
      </dsp:txXfrm>
    </dsp:sp>
    <dsp:sp modelId="{114BED77-2227-0841-A77B-34664E85DE59}">
      <dsp:nvSpPr>
        <dsp:cNvPr id="0" name=""/>
        <dsp:cNvSpPr/>
      </dsp:nvSpPr>
      <dsp:spPr>
        <a:xfrm>
          <a:off x="276087" y="624432"/>
          <a:ext cx="1009055" cy="2534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634"/>
              </a:lnTo>
              <a:lnTo>
                <a:pt x="1009055" y="25346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CF465-15EF-2C4C-9A92-D421557CE091}">
      <dsp:nvSpPr>
        <dsp:cNvPr id="0" name=""/>
        <dsp:cNvSpPr/>
      </dsp:nvSpPr>
      <dsp:spPr>
        <a:xfrm>
          <a:off x="1285143" y="2751203"/>
          <a:ext cx="4066235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1" kern="1200" dirty="0"/>
            <a:t>irregular cystic spaces - (98% specificity; 78% accuracy)</a:t>
          </a:r>
          <a:endParaRPr lang="en-US" sz="1800" kern="1200" dirty="0"/>
        </a:p>
      </dsp:txBody>
      <dsp:txXfrm>
        <a:off x="1309035" y="2775095"/>
        <a:ext cx="4018451" cy="767942"/>
      </dsp:txXfrm>
    </dsp:sp>
    <dsp:sp modelId="{75E02EA8-559D-A341-8B31-54E072D19B7A}">
      <dsp:nvSpPr>
        <dsp:cNvPr id="0" name=""/>
        <dsp:cNvSpPr/>
      </dsp:nvSpPr>
      <dsp:spPr>
        <a:xfrm>
          <a:off x="276087" y="624432"/>
          <a:ext cx="1016168" cy="3616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6842"/>
              </a:lnTo>
              <a:lnTo>
                <a:pt x="1016168" y="36168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0C7B5-B35F-C548-81F6-B47809032BF7}">
      <dsp:nvSpPr>
        <dsp:cNvPr id="0" name=""/>
        <dsp:cNvSpPr/>
      </dsp:nvSpPr>
      <dsp:spPr>
        <a:xfrm>
          <a:off x="1292256" y="3833412"/>
          <a:ext cx="4037821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1" kern="1200" dirty="0"/>
            <a:t>myometrial linear striations with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1" kern="1200" dirty="0"/>
            <a:t>poor definition of endometrial myometrial junction</a:t>
          </a:r>
          <a:endParaRPr lang="en-US" sz="1800" kern="1200" dirty="0"/>
        </a:p>
      </dsp:txBody>
      <dsp:txXfrm>
        <a:off x="1316148" y="3857304"/>
        <a:ext cx="3990037" cy="767942"/>
      </dsp:txXfrm>
    </dsp:sp>
    <dsp:sp modelId="{3F4C99CE-E0A8-3443-97CE-DB910EF152A2}">
      <dsp:nvSpPr>
        <dsp:cNvPr id="0" name=""/>
        <dsp:cNvSpPr/>
      </dsp:nvSpPr>
      <dsp:spPr>
        <a:xfrm>
          <a:off x="276087" y="624432"/>
          <a:ext cx="1016168" cy="473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045"/>
              </a:lnTo>
              <a:lnTo>
                <a:pt x="1016168" y="47350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8AC5D-37AD-B747-991E-8E6A26675D35}">
      <dsp:nvSpPr>
        <dsp:cNvPr id="0" name=""/>
        <dsp:cNvSpPr/>
      </dsp:nvSpPr>
      <dsp:spPr>
        <a:xfrm>
          <a:off x="1292256" y="4853070"/>
          <a:ext cx="4037821" cy="101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1" kern="1200" dirty="0"/>
            <a:t>myometrial anterior posterior asymmetry and thickening of anterior and posterior myometrial wall and increased or decreased </a:t>
          </a:r>
          <a:r>
            <a:rPr lang="en-US" sz="1800" b="1" kern="1200" dirty="0" err="1"/>
            <a:t>echogenecity</a:t>
          </a:r>
          <a:r>
            <a:rPr lang="en-US" sz="1800" b="1" kern="1200" dirty="0"/>
            <a:t> </a:t>
          </a:r>
          <a:endParaRPr lang="en-US" sz="1800" kern="1200" dirty="0"/>
        </a:p>
      </dsp:txBody>
      <dsp:txXfrm>
        <a:off x="1321920" y="4882734"/>
        <a:ext cx="3978493" cy="953486"/>
      </dsp:txXfrm>
    </dsp:sp>
    <dsp:sp modelId="{01F91732-90D7-344D-8F84-AB4B55A64004}">
      <dsp:nvSpPr>
        <dsp:cNvPr id="0" name=""/>
        <dsp:cNvSpPr/>
      </dsp:nvSpPr>
      <dsp:spPr>
        <a:xfrm>
          <a:off x="6628362" y="12678"/>
          <a:ext cx="1631453" cy="608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0030AE"/>
              </a:solidFill>
            </a:rPr>
            <a:t>MRI</a:t>
          </a:r>
        </a:p>
      </dsp:txBody>
      <dsp:txXfrm>
        <a:off x="6646186" y="30502"/>
        <a:ext cx="1595805" cy="572900"/>
      </dsp:txXfrm>
    </dsp:sp>
    <dsp:sp modelId="{E985E000-E525-CD4E-AFC5-6E0C0DDAC7F6}">
      <dsp:nvSpPr>
        <dsp:cNvPr id="0" name=""/>
        <dsp:cNvSpPr/>
      </dsp:nvSpPr>
      <dsp:spPr>
        <a:xfrm>
          <a:off x="6791508" y="621226"/>
          <a:ext cx="1003383" cy="611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95"/>
              </a:lnTo>
              <a:lnTo>
                <a:pt x="1003383" y="6117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D43EE-D161-604F-AA85-0CFE36571003}">
      <dsp:nvSpPr>
        <dsp:cNvPr id="0" name=""/>
        <dsp:cNvSpPr/>
      </dsp:nvSpPr>
      <dsp:spPr>
        <a:xfrm>
          <a:off x="7794891" y="825158"/>
          <a:ext cx="3134361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000" b="1" kern="1200" dirty="0"/>
            <a:t>JZ &gt;12mm</a:t>
          </a:r>
          <a:endParaRPr lang="en-US" sz="2000" kern="1200" dirty="0"/>
        </a:p>
      </dsp:txBody>
      <dsp:txXfrm>
        <a:off x="7818783" y="849050"/>
        <a:ext cx="3086577" cy="767942"/>
      </dsp:txXfrm>
    </dsp:sp>
    <dsp:sp modelId="{8B039C3D-F16B-3148-A64E-A0C48C3FCA24}">
      <dsp:nvSpPr>
        <dsp:cNvPr id="0" name=""/>
        <dsp:cNvSpPr/>
      </dsp:nvSpPr>
      <dsp:spPr>
        <a:xfrm>
          <a:off x="6791508" y="621226"/>
          <a:ext cx="1003383" cy="1631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453"/>
              </a:lnTo>
              <a:lnTo>
                <a:pt x="1003383" y="16314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87DE1-4871-EF42-8534-B9A60CB193B3}">
      <dsp:nvSpPr>
        <dsp:cNvPr id="0" name=""/>
        <dsp:cNvSpPr/>
      </dsp:nvSpPr>
      <dsp:spPr>
        <a:xfrm>
          <a:off x="7794891" y="1844817"/>
          <a:ext cx="3134361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000" b="1" kern="1200" dirty="0"/>
            <a:t>Focal thickening of JZ</a:t>
          </a:r>
          <a:endParaRPr lang="en-US" sz="2000" kern="1200" dirty="0"/>
        </a:p>
      </dsp:txBody>
      <dsp:txXfrm>
        <a:off x="7818783" y="1868709"/>
        <a:ext cx="3086577" cy="767942"/>
      </dsp:txXfrm>
    </dsp:sp>
    <dsp:sp modelId="{FCEC2F8C-8AED-C14B-9FCB-979743D91525}">
      <dsp:nvSpPr>
        <dsp:cNvPr id="0" name=""/>
        <dsp:cNvSpPr/>
      </dsp:nvSpPr>
      <dsp:spPr>
        <a:xfrm>
          <a:off x="6791508" y="621226"/>
          <a:ext cx="1003383" cy="2651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1112"/>
              </a:lnTo>
              <a:lnTo>
                <a:pt x="1003383" y="26511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1E50E-DBB2-9646-A753-53E010AAF8F9}">
      <dsp:nvSpPr>
        <dsp:cNvPr id="0" name=""/>
        <dsp:cNvSpPr/>
      </dsp:nvSpPr>
      <dsp:spPr>
        <a:xfrm>
          <a:off x="7794891" y="2864475"/>
          <a:ext cx="3134361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000" b="1" kern="1200" dirty="0"/>
            <a:t>Adenomyotic nodule </a:t>
          </a:r>
          <a:endParaRPr lang="en-US" sz="2000" kern="1200" dirty="0"/>
        </a:p>
      </dsp:txBody>
      <dsp:txXfrm>
        <a:off x="7818783" y="2888367"/>
        <a:ext cx="3086577" cy="7679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0B5CD-95E2-2C43-BC9E-AC9393D68377}">
      <dsp:nvSpPr>
        <dsp:cNvPr id="0" name=""/>
        <dsp:cNvSpPr/>
      </dsp:nvSpPr>
      <dsp:spPr>
        <a:xfrm>
          <a:off x="1898039" y="-43364"/>
          <a:ext cx="6654207" cy="6654207"/>
        </a:xfrm>
        <a:prstGeom prst="circularArrow">
          <a:avLst>
            <a:gd name="adj1" fmla="val 5544"/>
            <a:gd name="adj2" fmla="val 330680"/>
            <a:gd name="adj3" fmla="val 13736487"/>
            <a:gd name="adj4" fmla="val 1741001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0B63B-A45E-154B-8C9C-3BF3A908E2D0}">
      <dsp:nvSpPr>
        <dsp:cNvPr id="0" name=""/>
        <dsp:cNvSpPr/>
      </dsp:nvSpPr>
      <dsp:spPr>
        <a:xfrm>
          <a:off x="3640761" y="1801"/>
          <a:ext cx="3168763" cy="1584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800000"/>
              </a:solidFill>
              <a:cs typeface="Comic Sans MS"/>
            </a:rPr>
            <a:t>Histopathology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0090"/>
              </a:solidFill>
            </a:rPr>
            <a:t>Targeted biopsy</a:t>
          </a:r>
          <a:br>
            <a:rPr lang="en-US" sz="2200" b="1" kern="1200" dirty="0">
              <a:solidFill>
                <a:srgbClr val="800000"/>
              </a:solidFill>
              <a:cs typeface="Comic Sans MS"/>
            </a:rPr>
          </a:br>
          <a:endParaRPr lang="en-US" sz="2200" b="1" kern="1200" dirty="0"/>
        </a:p>
      </dsp:txBody>
      <dsp:txXfrm>
        <a:off x="3718104" y="79144"/>
        <a:ext cx="3014077" cy="1429695"/>
      </dsp:txXfrm>
    </dsp:sp>
    <dsp:sp modelId="{F02397AC-698D-E942-B5B8-804B1818C2A3}">
      <dsp:nvSpPr>
        <dsp:cNvPr id="0" name=""/>
        <dsp:cNvSpPr/>
      </dsp:nvSpPr>
      <dsp:spPr>
        <a:xfrm>
          <a:off x="6339494" y="1962545"/>
          <a:ext cx="3168763" cy="1584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200" b="1" kern="1200" dirty="0"/>
            <a:t>Endometrial glands and stroma within myometrium</a:t>
          </a:r>
          <a:endParaRPr lang="en-US" sz="2200" kern="1200" dirty="0"/>
        </a:p>
      </dsp:txBody>
      <dsp:txXfrm>
        <a:off x="6416837" y="2039888"/>
        <a:ext cx="3014077" cy="1429695"/>
      </dsp:txXfrm>
    </dsp:sp>
    <dsp:sp modelId="{672AC341-634D-714A-BF40-AD749E079810}">
      <dsp:nvSpPr>
        <dsp:cNvPr id="0" name=""/>
        <dsp:cNvSpPr/>
      </dsp:nvSpPr>
      <dsp:spPr>
        <a:xfrm>
          <a:off x="5308669" y="5135095"/>
          <a:ext cx="3168763" cy="1584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200" b="1" kern="1200" dirty="0"/>
            <a:t>Hyperplastic smooth muscle cells</a:t>
          </a:r>
          <a:endParaRPr lang="en-US" sz="2200" kern="1200" dirty="0"/>
        </a:p>
      </dsp:txBody>
      <dsp:txXfrm>
        <a:off x="5386012" y="5212438"/>
        <a:ext cx="3014077" cy="1429695"/>
      </dsp:txXfrm>
    </dsp:sp>
    <dsp:sp modelId="{D9CC5DC5-9DC0-564D-BDE2-D79323B15DB2}">
      <dsp:nvSpPr>
        <dsp:cNvPr id="0" name=""/>
        <dsp:cNvSpPr/>
      </dsp:nvSpPr>
      <dsp:spPr>
        <a:xfrm>
          <a:off x="1972853" y="5135095"/>
          <a:ext cx="3168763" cy="1584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200" b="1" kern="1200" dirty="0"/>
            <a:t>Glandular extension &gt;  2.5 mm below the endometrial – myometrial interface</a:t>
          </a:r>
          <a:endParaRPr lang="en-US" sz="2200" kern="1200" dirty="0"/>
        </a:p>
      </dsp:txBody>
      <dsp:txXfrm>
        <a:off x="2050196" y="5212438"/>
        <a:ext cx="3014077" cy="1429695"/>
      </dsp:txXfrm>
    </dsp:sp>
    <dsp:sp modelId="{601A5CF2-E55F-1B45-B1CB-651A0507D072}">
      <dsp:nvSpPr>
        <dsp:cNvPr id="0" name=""/>
        <dsp:cNvSpPr/>
      </dsp:nvSpPr>
      <dsp:spPr>
        <a:xfrm>
          <a:off x="942029" y="1962545"/>
          <a:ext cx="3168763" cy="1584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200" b="1" kern="1200" dirty="0"/>
            <a:t>Zone 1 – Myometrium seen as homogenous structure</a:t>
          </a:r>
          <a:endParaRPr lang="en-US" sz="2200" kern="1200" dirty="0"/>
        </a:p>
      </dsp:txBody>
      <dsp:txXfrm>
        <a:off x="1019372" y="2039888"/>
        <a:ext cx="3014077" cy="14296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DA9AE-ADEF-014B-9FDF-43C9ABA0439C}">
      <dsp:nvSpPr>
        <dsp:cNvPr id="0" name=""/>
        <dsp:cNvSpPr/>
      </dsp:nvSpPr>
      <dsp:spPr>
        <a:xfrm>
          <a:off x="1625297" y="-786211"/>
          <a:ext cx="6553937" cy="6553937"/>
        </a:xfrm>
        <a:prstGeom prst="circularArrow">
          <a:avLst>
            <a:gd name="adj1" fmla="val 5544"/>
            <a:gd name="adj2" fmla="val 330680"/>
            <a:gd name="adj3" fmla="val 13063233"/>
            <a:gd name="adj4" fmla="val 17836672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30F8CB-9E17-954C-A9B4-E60814D4D0A0}">
      <dsp:nvSpPr>
        <dsp:cNvPr id="0" name=""/>
        <dsp:cNvSpPr/>
      </dsp:nvSpPr>
      <dsp:spPr>
        <a:xfrm>
          <a:off x="2924761" y="-109046"/>
          <a:ext cx="3955010" cy="9390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800000"/>
              </a:solidFill>
            </a:rPr>
            <a:t>Adenomyosis‐  Detrimental effect on infertility treatment Outcome </a:t>
          </a:r>
          <a:endParaRPr lang="en-US" sz="2400" kern="1200" dirty="0"/>
        </a:p>
      </dsp:txBody>
      <dsp:txXfrm>
        <a:off x="2970602" y="-63205"/>
        <a:ext cx="3863328" cy="847366"/>
      </dsp:txXfrm>
    </dsp:sp>
    <dsp:sp modelId="{737D3BD0-183C-BD4E-AF4A-8C9EC4655012}">
      <dsp:nvSpPr>
        <dsp:cNvPr id="0" name=""/>
        <dsp:cNvSpPr/>
      </dsp:nvSpPr>
      <dsp:spPr>
        <a:xfrm>
          <a:off x="6045389" y="970815"/>
          <a:ext cx="2508105" cy="939048"/>
        </a:xfrm>
        <a:prstGeom prst="roundRect">
          <a:avLst/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1800" b="1" kern="1200" dirty="0"/>
            <a:t>Chronic inflammation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1400" b="1" i="1" kern="1200" dirty="0">
              <a:solidFill>
                <a:srgbClr val="008000"/>
              </a:solidFill>
            </a:rPr>
            <a:t>(</a:t>
          </a:r>
          <a:r>
            <a:rPr lang="en-US" sz="1400" b="1" i="1" kern="1200" dirty="0" err="1">
              <a:solidFill>
                <a:srgbClr val="008000"/>
              </a:solidFill>
            </a:rPr>
            <a:t>Tremellen</a:t>
          </a:r>
          <a:r>
            <a:rPr lang="en-US" sz="1400" b="1" i="1" kern="1200" dirty="0">
              <a:solidFill>
                <a:srgbClr val="008000"/>
              </a:solidFill>
            </a:rPr>
            <a:t> and Russell‐2012)</a:t>
          </a:r>
          <a:endParaRPr lang="en-US" sz="1800" kern="1200" dirty="0"/>
        </a:p>
      </dsp:txBody>
      <dsp:txXfrm>
        <a:off x="6091230" y="1016656"/>
        <a:ext cx="2416423" cy="847366"/>
      </dsp:txXfrm>
    </dsp:sp>
    <dsp:sp modelId="{B68A3B9F-C996-D04E-88E9-C9BFEF41E741}">
      <dsp:nvSpPr>
        <dsp:cNvPr id="0" name=""/>
        <dsp:cNvSpPr/>
      </dsp:nvSpPr>
      <dsp:spPr>
        <a:xfrm>
          <a:off x="6443070" y="2685809"/>
          <a:ext cx="2508105" cy="939048"/>
        </a:xfrm>
        <a:prstGeom prst="roundRect">
          <a:avLst/>
        </a:prstGeom>
        <a:gradFill rotWithShape="0">
          <a:gsLst>
            <a:gs pos="0">
              <a:schemeClr val="accent5">
                <a:hueOff val="-2100956"/>
                <a:satOff val="-2922"/>
                <a:lumOff val="-11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100956"/>
                <a:satOff val="-2922"/>
                <a:lumOff val="-11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100956"/>
                <a:satOff val="-2922"/>
                <a:lumOff val="-11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 Bold"/>
              <a:cs typeface="Comic Sans MS"/>
            </a:rPr>
            <a:t>Dysregulation myometrial architecture </a:t>
          </a:r>
          <a:endParaRPr lang="en-US" sz="1800" kern="1200" dirty="0"/>
        </a:p>
      </dsp:txBody>
      <dsp:txXfrm>
        <a:off x="6488911" y="2731650"/>
        <a:ext cx="2416423" cy="847366"/>
      </dsp:txXfrm>
    </dsp:sp>
    <dsp:sp modelId="{B5903087-E475-DA42-BBD8-0A824C83F472}">
      <dsp:nvSpPr>
        <dsp:cNvPr id="0" name=""/>
        <dsp:cNvSpPr/>
      </dsp:nvSpPr>
      <dsp:spPr>
        <a:xfrm>
          <a:off x="6088927" y="3994421"/>
          <a:ext cx="2508105" cy="939048"/>
        </a:xfrm>
        <a:prstGeom prst="roundRect">
          <a:avLst/>
        </a:prstGeom>
        <a:gradFill rotWithShape="0">
          <a:gsLst>
            <a:gs pos="0">
              <a:schemeClr val="accent5">
                <a:hueOff val="-3151433"/>
                <a:satOff val="-4383"/>
                <a:lumOff val="-16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151433"/>
                <a:satOff val="-4383"/>
                <a:lumOff val="-16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151433"/>
                <a:satOff val="-4383"/>
                <a:lumOff val="-16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1800" b="1" kern="1200" dirty="0"/>
            <a:t>Over expression of endometrial cP450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1400" b="1" i="1" kern="1200" dirty="0">
              <a:solidFill>
                <a:srgbClr val="008000"/>
              </a:solidFill>
            </a:rPr>
            <a:t>(</a:t>
          </a:r>
          <a:r>
            <a:rPr lang="en-US" sz="1400" b="1" i="1" kern="1200" dirty="0" err="1">
              <a:solidFill>
                <a:srgbClr val="008000"/>
              </a:solidFill>
            </a:rPr>
            <a:t>Brosens</a:t>
          </a:r>
          <a:r>
            <a:rPr lang="en-US" sz="1400" b="1" i="1" kern="1200" dirty="0">
              <a:solidFill>
                <a:srgbClr val="008000"/>
              </a:solidFill>
            </a:rPr>
            <a:t> et al‐2004) </a:t>
          </a:r>
        </a:p>
      </dsp:txBody>
      <dsp:txXfrm>
        <a:off x="6134768" y="4040262"/>
        <a:ext cx="2416423" cy="847366"/>
      </dsp:txXfrm>
    </dsp:sp>
    <dsp:sp modelId="{58758353-42F1-564D-9CBD-5CC26B3F96B6}">
      <dsp:nvSpPr>
        <dsp:cNvPr id="0" name=""/>
        <dsp:cNvSpPr/>
      </dsp:nvSpPr>
      <dsp:spPr>
        <a:xfrm>
          <a:off x="3592415" y="4940592"/>
          <a:ext cx="2619701" cy="1380570"/>
        </a:xfrm>
        <a:prstGeom prst="roundRect">
          <a:avLst/>
        </a:prstGeom>
        <a:gradFill rotWithShape="0">
          <a:gsLst>
            <a:gs pos="0">
              <a:schemeClr val="accent5">
                <a:hueOff val="-4201911"/>
                <a:satOff val="-5845"/>
                <a:lumOff val="-22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201911"/>
                <a:satOff val="-5845"/>
                <a:lumOff val="-22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201911"/>
                <a:satOff val="-5845"/>
                <a:lumOff val="-22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1800" b="1" kern="1200" dirty="0"/>
            <a:t>Alterations of adhesion molecules, cell proliferation, apoptosis, free radical metabolism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1300" b="1" i="1" kern="1200" dirty="0" err="1">
              <a:solidFill>
                <a:srgbClr val="008000"/>
              </a:solidFill>
            </a:rPr>
            <a:t>Benagiano</a:t>
          </a:r>
          <a:r>
            <a:rPr lang="en-US" sz="1300" b="1" i="1" kern="1200" dirty="0">
              <a:solidFill>
                <a:srgbClr val="008000"/>
              </a:solidFill>
            </a:rPr>
            <a:t> et al‐2012, 2013) </a:t>
          </a:r>
          <a:r>
            <a:rPr lang="en-US" sz="1300" b="1" kern="1200" dirty="0"/>
            <a:t> </a:t>
          </a:r>
        </a:p>
      </dsp:txBody>
      <dsp:txXfrm>
        <a:off x="3659809" y="5007986"/>
        <a:ext cx="2484913" cy="1245782"/>
      </dsp:txXfrm>
    </dsp:sp>
    <dsp:sp modelId="{0E03B707-4CA7-154B-9064-6D2DEABA74F8}">
      <dsp:nvSpPr>
        <dsp:cNvPr id="0" name=""/>
        <dsp:cNvSpPr/>
      </dsp:nvSpPr>
      <dsp:spPr>
        <a:xfrm>
          <a:off x="1407896" y="4001787"/>
          <a:ext cx="2310548" cy="982329"/>
        </a:xfrm>
        <a:prstGeom prst="roundRect">
          <a:avLst/>
        </a:prstGeom>
        <a:gradFill rotWithShape="0">
          <a:gsLst>
            <a:gs pos="0">
              <a:schemeClr val="accent5">
                <a:hueOff val="-5252389"/>
                <a:satOff val="-7306"/>
                <a:lumOff val="-28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252389"/>
                <a:satOff val="-7306"/>
                <a:lumOff val="-28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252389"/>
                <a:satOff val="-7306"/>
                <a:lumOff val="-28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1800" b="1" kern="1200" dirty="0" err="1"/>
            <a:t>Dysperistalsis</a:t>
          </a:r>
          <a:r>
            <a:rPr lang="en-US" sz="1800" b="1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1400" b="1" i="1" kern="1200" dirty="0">
              <a:solidFill>
                <a:srgbClr val="008000"/>
              </a:solidFill>
            </a:rPr>
            <a:t>(</a:t>
          </a:r>
          <a:r>
            <a:rPr lang="en-US" sz="1400" b="1" i="1" kern="1200" dirty="0" err="1">
              <a:solidFill>
                <a:srgbClr val="008000"/>
              </a:solidFill>
            </a:rPr>
            <a:t>Kissler</a:t>
          </a:r>
          <a:r>
            <a:rPr lang="en-US" sz="1400" b="1" i="1" kern="1200" dirty="0">
              <a:solidFill>
                <a:srgbClr val="008000"/>
              </a:solidFill>
            </a:rPr>
            <a:t> et al‐2006)</a:t>
          </a:r>
          <a:endParaRPr lang="en-US" sz="1400" kern="1200" dirty="0"/>
        </a:p>
      </dsp:txBody>
      <dsp:txXfrm>
        <a:off x="1455849" y="4049740"/>
        <a:ext cx="2214642" cy="886423"/>
      </dsp:txXfrm>
    </dsp:sp>
    <dsp:sp modelId="{4932B4B2-A6C1-1B40-B7E7-943C4E69D1B2}">
      <dsp:nvSpPr>
        <dsp:cNvPr id="0" name=""/>
        <dsp:cNvSpPr/>
      </dsp:nvSpPr>
      <dsp:spPr>
        <a:xfrm>
          <a:off x="962080" y="2685809"/>
          <a:ext cx="2290658" cy="939048"/>
        </a:xfrm>
        <a:prstGeom prst="roundRect">
          <a:avLst/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Abnormal intra-myometrial metabolism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07921" y="2731650"/>
        <a:ext cx="2198976" cy="847366"/>
      </dsp:txXfrm>
    </dsp:sp>
    <dsp:sp modelId="{75CC2EC5-427B-E44F-BF41-055E1A568285}">
      <dsp:nvSpPr>
        <dsp:cNvPr id="0" name=""/>
        <dsp:cNvSpPr/>
      </dsp:nvSpPr>
      <dsp:spPr>
        <a:xfrm>
          <a:off x="1494964" y="1028859"/>
          <a:ext cx="2310529" cy="939048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Altered function of HOX A10 gen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540805" y="1074700"/>
        <a:ext cx="2218847" cy="847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859-1F47-428A-9754-41B0812782B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6ECD-0D61-460E-B6BA-603F93B0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7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859-1F47-428A-9754-41B0812782B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6ECD-0D61-460E-B6BA-603F93B0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2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859-1F47-428A-9754-41B0812782B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6ECD-0D61-460E-B6BA-603F93B0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859-1F47-428A-9754-41B0812782B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6ECD-0D61-460E-B6BA-603F93B0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7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859-1F47-428A-9754-41B0812782B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6ECD-0D61-460E-B6BA-603F93B0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7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859-1F47-428A-9754-41B0812782B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6ECD-0D61-460E-B6BA-603F93B0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4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859-1F47-428A-9754-41B0812782B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6ECD-0D61-460E-B6BA-603F93B0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2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859-1F47-428A-9754-41B0812782B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6ECD-0D61-460E-B6BA-603F93B0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8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859-1F47-428A-9754-41B0812782B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6ECD-0D61-460E-B6BA-603F93B0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859-1F47-428A-9754-41B0812782B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6ECD-0D61-460E-B6BA-603F93B0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859-1F47-428A-9754-41B0812782B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6ECD-0D61-460E-B6BA-603F93B0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3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C859-1F47-428A-9754-41B0812782B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6ECD-0D61-460E-B6BA-603F93B0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3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8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+mn-lt"/>
              </a:rPr>
              <a:t>Adenomyosis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E1CB227-EFBA-C148-9544-FE29A99F62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823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17" y="1660623"/>
            <a:ext cx="3694936" cy="2244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5168" y="2361235"/>
            <a:ext cx="368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libri Bold"/>
              </a:rPr>
              <a:t>Focal </a:t>
            </a:r>
            <a:r>
              <a:rPr lang="en-US" sz="2800" b="1" dirty="0" err="1">
                <a:solidFill>
                  <a:srgbClr val="0000FF"/>
                </a:solidFill>
                <a:latin typeface="Calibri Bold"/>
              </a:rPr>
              <a:t>adenomyosis</a:t>
            </a:r>
            <a:endParaRPr lang="en-US" sz="2800" b="1" dirty="0">
              <a:solidFill>
                <a:srgbClr val="0000FF"/>
              </a:solidFill>
              <a:latin typeface="Calibri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768" y="3905209"/>
            <a:ext cx="4346032" cy="2758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9157" y="5112979"/>
            <a:ext cx="281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Calibri Bold"/>
              </a:rPr>
              <a:t>Adenomyoma</a:t>
            </a:r>
            <a:endParaRPr lang="en-US" sz="2800" b="1" dirty="0">
              <a:solidFill>
                <a:srgbClr val="0000FF"/>
              </a:solidFill>
              <a:latin typeface="Calibri Bold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981200" y="-128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00000"/>
                </a:solidFill>
                <a:latin typeface="Calibri Bold"/>
                <a:cs typeface="Comic Sans MS"/>
              </a:rPr>
              <a:t>Pattern of disease</a:t>
            </a:r>
            <a:br>
              <a:rPr lang="en-US" sz="3200" b="1" dirty="0">
                <a:solidFill>
                  <a:srgbClr val="800000"/>
                </a:solidFill>
                <a:latin typeface="Calibri Bold"/>
                <a:cs typeface="Comic Sans MS"/>
              </a:rPr>
            </a:br>
            <a:r>
              <a:rPr lang="en-US" sz="3200" b="1" dirty="0">
                <a:solidFill>
                  <a:srgbClr val="000090"/>
                </a:solidFill>
                <a:latin typeface="Calibri Bold"/>
                <a:cs typeface="Comic Sans MS"/>
              </a:rPr>
              <a:t>Focal</a:t>
            </a:r>
            <a:r>
              <a:rPr lang="en-US" sz="3200" b="1" dirty="0">
                <a:latin typeface="Calibri Bold"/>
              </a:rPr>
              <a:t> </a:t>
            </a:r>
            <a:r>
              <a:rPr lang="en-US" sz="3200" b="1" dirty="0" err="1">
                <a:solidFill>
                  <a:srgbClr val="000090"/>
                </a:solidFill>
                <a:latin typeface="Calibri Bold"/>
                <a:cs typeface="Comic Sans MS"/>
              </a:rPr>
              <a:t>adenomyosis</a:t>
            </a:r>
            <a:endParaRPr lang="en-US" sz="3200" b="1" dirty="0">
              <a:solidFill>
                <a:srgbClr val="000090"/>
              </a:solidFill>
              <a:latin typeface="Calibri Bold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2991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800000"/>
              </a:solidFill>
              <a:latin typeface="Calibri Bold"/>
              <a:cs typeface="Comic Sans M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AF46C33-97CE-4447-B0B0-D804C0F0D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083659"/>
              </p:ext>
            </p:extLst>
          </p:nvPr>
        </p:nvGraphicFramePr>
        <p:xfrm>
          <a:off x="420913" y="0"/>
          <a:ext cx="1164045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5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26B4EF3-B117-4C41-8EA0-A98D550F1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792162"/>
              </p:ext>
            </p:extLst>
          </p:nvPr>
        </p:nvGraphicFramePr>
        <p:xfrm>
          <a:off x="203202" y="812799"/>
          <a:ext cx="11785598" cy="589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ADBB65-7024-FF44-8E1B-B10D0722A160}"/>
              </a:ext>
            </a:extLst>
          </p:cNvPr>
          <p:cNvSpPr txBox="1"/>
          <p:nvPr/>
        </p:nvSpPr>
        <p:spPr>
          <a:xfrm>
            <a:off x="4470400" y="116115"/>
            <a:ext cx="272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Diagnosis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D6B9750-0010-144C-8BBA-07753CF9FBA2}"/>
              </a:ext>
            </a:extLst>
          </p:cNvPr>
          <p:cNvSpPr txBox="1">
            <a:spLocks/>
          </p:cNvSpPr>
          <p:nvPr/>
        </p:nvSpPr>
        <p:spPr>
          <a:xfrm>
            <a:off x="7199086" y="4813103"/>
            <a:ext cx="4547839" cy="18912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30AE"/>
                </a:solidFill>
              </a:rPr>
              <a:t>On 3D-TVS, </a:t>
            </a:r>
            <a:r>
              <a:rPr lang="en-US" sz="2000" b="1" dirty="0"/>
              <a:t>the best markers were JZ difference &gt;4 mm and JZ infiltration and distortion (both 88% sensitivity; 85% and 82% accuracy, respectively </a:t>
            </a:r>
          </a:p>
        </p:txBody>
      </p:sp>
    </p:spTree>
    <p:extLst>
      <p:ext uri="{BB962C8B-B14F-4D97-AF65-F5344CB8AC3E}">
        <p14:creationId xmlns:p14="http://schemas.microsoft.com/office/powerpoint/2010/main" val="146193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7938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800000"/>
                </a:solidFill>
              </a:rPr>
              <a:t>Spectrum of MRI findings and correlation with histology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83445" y="-515430"/>
            <a:ext cx="5861444" cy="88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2074"/>
            <a:ext cx="8229600" cy="4875010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lnSpc>
                <a:spcPct val="130000"/>
              </a:lnSpc>
            </a:pPr>
            <a:endParaRPr lang="en-US" sz="24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6D71E4-EDCD-DD40-A518-5E87EAD2A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054549"/>
              </p:ext>
            </p:extLst>
          </p:nvPr>
        </p:nvGraphicFramePr>
        <p:xfrm>
          <a:off x="624112" y="136721"/>
          <a:ext cx="10450287" cy="672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14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320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  <a:cs typeface="Comic Sans MS"/>
              </a:rPr>
              <a:t>At hysteroscopy subtle lesions may be diagnostic of </a:t>
            </a:r>
            <a:r>
              <a:rPr lang="en-US" sz="3200" dirty="0" err="1">
                <a:solidFill>
                  <a:srgbClr val="800000"/>
                </a:solidFill>
                <a:cs typeface="Comic Sans MS"/>
              </a:rPr>
              <a:t>adenomyosis</a:t>
            </a:r>
            <a:endParaRPr lang="en-US" sz="3200" dirty="0">
              <a:solidFill>
                <a:srgbClr val="800000"/>
              </a:solidFill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72" y="1361616"/>
            <a:ext cx="2669703" cy="2135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0630" y="3613727"/>
            <a:ext cx="2625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 Bold"/>
              </a:rPr>
              <a:t>Strawberry pattern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2465" y="3593422"/>
            <a:ext cx="357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libri Bold"/>
              </a:rPr>
              <a:t>Hypervascularisation</a:t>
            </a:r>
            <a:r>
              <a:rPr lang="en-US" sz="2400" b="1" dirty="0">
                <a:latin typeface="Calibri Bold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874" y="1361616"/>
            <a:ext cx="2297716" cy="2135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6398410"/>
            <a:ext cx="717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Bold"/>
              </a:rPr>
              <a:t>Localized mucosal elevation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405" y="4373150"/>
            <a:ext cx="2498771" cy="1916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175" y="4373150"/>
            <a:ext cx="2118268" cy="1974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0590" y="1361616"/>
            <a:ext cx="2519058" cy="2133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117" y="4373150"/>
            <a:ext cx="2098162" cy="20382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31295" y="6396336"/>
            <a:ext cx="3852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Bold"/>
              </a:rPr>
              <a:t>Endometrial defects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6574" y="1361616"/>
            <a:ext cx="2146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2FA24B-F0AF-4F48-BB74-C5E178C33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351473"/>
              </p:ext>
            </p:extLst>
          </p:nvPr>
        </p:nvGraphicFramePr>
        <p:xfrm>
          <a:off x="1204687" y="159657"/>
          <a:ext cx="9913256" cy="653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4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14" y="-544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800000"/>
                </a:solidFill>
              </a:rPr>
              <a:t>Junctional</a:t>
            </a:r>
            <a:r>
              <a:rPr lang="en-US" sz="3200" b="1" dirty="0">
                <a:solidFill>
                  <a:srgbClr val="800000"/>
                </a:solidFill>
              </a:rPr>
              <a:t> zone abnormalities due to </a:t>
            </a:r>
            <a:r>
              <a:rPr lang="en-US" sz="3200" b="1" dirty="0" err="1">
                <a:solidFill>
                  <a:srgbClr val="800000"/>
                </a:solidFill>
              </a:rPr>
              <a:t>adenomyosis</a:t>
            </a:r>
            <a:r>
              <a:rPr lang="en-US" sz="3200" b="1" dirty="0">
                <a:solidFill>
                  <a:srgbClr val="800000"/>
                </a:solidFill>
              </a:rPr>
              <a:t> associated with lower Implantation rates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014327"/>
              </p:ext>
            </p:extLst>
          </p:nvPr>
        </p:nvGraphicFramePr>
        <p:xfrm>
          <a:off x="1153885" y="1469571"/>
          <a:ext cx="9441544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647C24B-C53F-B745-BAE1-0A6ECF171283}"/>
              </a:ext>
            </a:extLst>
          </p:cNvPr>
          <p:cNvSpPr/>
          <p:nvPr/>
        </p:nvSpPr>
        <p:spPr>
          <a:xfrm>
            <a:off x="4412343" y="1770743"/>
            <a:ext cx="5341257" cy="1219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61B9C7-3EDA-D64E-A614-C3B88F88363F}"/>
              </a:ext>
            </a:extLst>
          </p:cNvPr>
          <p:cNvSpPr/>
          <p:nvPr/>
        </p:nvSpPr>
        <p:spPr>
          <a:xfrm>
            <a:off x="5312229" y="3860800"/>
            <a:ext cx="5283200" cy="2438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3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93042"/>
            <a:ext cx="61380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</a:rPr>
              <a:t>IVF/ET Outcomes In Relation To </a:t>
            </a:r>
            <a:r>
              <a:rPr lang="en-US" sz="3600" b="1" dirty="0" err="1">
                <a:solidFill>
                  <a:srgbClr val="800000"/>
                </a:solidFill>
              </a:rPr>
              <a:t>Myometrial</a:t>
            </a:r>
            <a:r>
              <a:rPr lang="en-US" sz="3600" b="1" dirty="0">
                <a:solidFill>
                  <a:srgbClr val="800000"/>
                </a:solidFill>
              </a:rPr>
              <a:t> Thickness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41627"/>
              </p:ext>
            </p:extLst>
          </p:nvPr>
        </p:nvGraphicFramePr>
        <p:xfrm>
          <a:off x="1524001" y="1155889"/>
          <a:ext cx="9143999" cy="524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0945" y="6398087"/>
            <a:ext cx="91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FF6600"/>
              </a:buClr>
            </a:pP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Hyun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Sik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Youm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et al J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Assit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Reprod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Genet. 2011 Sept 24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138935" y="-126966"/>
            <a:ext cx="1932114" cy="31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02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160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  <a:cs typeface="Comic Sans MS"/>
              </a:rPr>
              <a:t>Management of </a:t>
            </a:r>
            <a:r>
              <a:rPr lang="en-US" sz="3200" dirty="0" err="1">
                <a:solidFill>
                  <a:srgbClr val="800000"/>
                </a:solidFill>
                <a:cs typeface="Comic Sans MS"/>
              </a:rPr>
              <a:t>Adenomyosis</a:t>
            </a:r>
            <a:endParaRPr lang="en-US" sz="3200" dirty="0">
              <a:solidFill>
                <a:srgbClr val="800000"/>
              </a:solidFill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791862"/>
              </p:ext>
            </p:extLst>
          </p:nvPr>
        </p:nvGraphicFramePr>
        <p:xfrm>
          <a:off x="1981200" y="1026916"/>
          <a:ext cx="8497530" cy="565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98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-2222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800000"/>
                </a:solidFill>
                <a:cs typeface="Comic Sans MS"/>
              </a:rPr>
              <a:t>Adenomyosis</a:t>
            </a:r>
            <a:endParaRPr lang="en-US" sz="3600" dirty="0">
              <a:solidFill>
                <a:srgbClr val="800000"/>
              </a:solidFill>
              <a:cs typeface="Comic Sans M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6545B2-87DC-2546-BF4D-F959BE021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409648"/>
              </p:ext>
            </p:extLst>
          </p:nvPr>
        </p:nvGraphicFramePr>
        <p:xfrm>
          <a:off x="1382485" y="1038225"/>
          <a:ext cx="9427029" cy="482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84864" y="6435320"/>
            <a:ext cx="9411935" cy="4226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(de </a:t>
            </a:r>
            <a:r>
              <a:rPr lang="fr-FR" b="1" i="1" dirty="0" err="1">
                <a:solidFill>
                  <a:schemeClr val="accent6">
                    <a:lumMod val="75000"/>
                  </a:schemeClr>
                </a:solidFill>
              </a:rPr>
              <a:t>Souza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 et al., 1995; </a:t>
            </a:r>
            <a:r>
              <a:rPr lang="fr-FR" b="1" i="1" dirty="0" err="1">
                <a:solidFill>
                  <a:schemeClr val="accent6">
                    <a:lumMod val="75000"/>
                  </a:schemeClr>
                </a:solidFill>
              </a:rPr>
              <a:t>Kunz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 et al., 2005, 2007;   </a:t>
            </a:r>
            <a:r>
              <a:rPr lang="fr-FR" b="1" i="1" dirty="0" err="1">
                <a:solidFill>
                  <a:schemeClr val="accent6">
                    <a:lumMod val="75000"/>
                  </a:schemeClr>
                </a:solidFill>
              </a:rPr>
              <a:t>Kissler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 et al., 2008), </a:t>
            </a:r>
            <a:r>
              <a:rPr lang="fr-FR" b="1" i="1" dirty="0" err="1">
                <a:solidFill>
                  <a:schemeClr val="accent6">
                    <a:lumMod val="75000"/>
                  </a:schemeClr>
                </a:solidFill>
              </a:rPr>
              <a:t>Kunz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 et al. (2007)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 Bold"/>
              </a:rPr>
              <a:t>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2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Treatment options in patients with </a:t>
            </a:r>
            <a:r>
              <a:rPr lang="en-US" sz="3600" b="1" dirty="0" err="1">
                <a:solidFill>
                  <a:srgbClr val="800000"/>
                </a:solidFill>
              </a:rPr>
              <a:t>adenomyosis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253570"/>
          <a:ext cx="8229600" cy="540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736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5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Hormonal treatment </a:t>
            </a:r>
            <a:r>
              <a:rPr lang="en-US" sz="3600" b="1" dirty="0" err="1">
                <a:solidFill>
                  <a:srgbClr val="800000"/>
                </a:solidFill>
              </a:rPr>
              <a:t>adenomyosis</a:t>
            </a:r>
            <a:r>
              <a:rPr lang="en-US" sz="3600" b="1" dirty="0">
                <a:solidFill>
                  <a:srgbClr val="800000"/>
                </a:solidFill>
              </a:rPr>
              <a:t>: Rationale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178849"/>
              </p:ext>
            </p:extLst>
          </p:nvPr>
        </p:nvGraphicFramePr>
        <p:xfrm>
          <a:off x="1540281" y="814007"/>
          <a:ext cx="9144000" cy="516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16867" y="6198669"/>
            <a:ext cx="87267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Fedele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et al, Best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Pract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Res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Clin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Obstet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Gynecol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, 22: 333‐339, 2008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Petraglia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et al, Best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Pract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Res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Clin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Obstet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Gynecol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, 22: 235‐249, 2008 </a:t>
            </a:r>
          </a:p>
          <a:p>
            <a:pPr algn="r"/>
            <a:endParaRPr lang="en-US" b="1" dirty="0">
              <a:solidFill>
                <a:srgbClr val="008000"/>
              </a:solidFill>
              <a:latin typeface="Calibri Bold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01927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Surgical treatment </a:t>
            </a:r>
            <a:r>
              <a:rPr lang="en-US" sz="3600" b="1" dirty="0" err="1">
                <a:solidFill>
                  <a:srgbClr val="800000"/>
                </a:solidFill>
              </a:rPr>
              <a:t>adenomyosis</a:t>
            </a:r>
            <a:r>
              <a:rPr lang="en-US" sz="3600" b="1" dirty="0">
                <a:solidFill>
                  <a:srgbClr val="800000"/>
                </a:solidFill>
              </a:rPr>
              <a:t>: Rationale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866870"/>
              </p:ext>
            </p:extLst>
          </p:nvPr>
        </p:nvGraphicFramePr>
        <p:xfrm>
          <a:off x="2013763" y="12420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1210" y="6213184"/>
            <a:ext cx="87267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Fedele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et al, Best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Pract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Res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Clin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Obstet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Gynecol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, 22: 333‐339, 2008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Petraglia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et al, Best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Pract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Res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Clin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Obstet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Gynecol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, 22: 235‐249, 2008 </a:t>
            </a:r>
          </a:p>
          <a:p>
            <a:pPr algn="r"/>
            <a:endParaRPr lang="en-US" b="1" dirty="0">
              <a:solidFill>
                <a:srgbClr val="008000"/>
              </a:solidFill>
              <a:latin typeface="Calibri Bold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56597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3" y="357474"/>
            <a:ext cx="1094377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</a:rPr>
              <a:t>Classification Of Uterus Sparing Techniques And Their Variants </a:t>
            </a:r>
            <a:br>
              <a:rPr lang="en-US" sz="3600" b="1" dirty="0">
                <a:solidFill>
                  <a:srgbClr val="800000"/>
                </a:solidFill>
              </a:rPr>
            </a:br>
            <a:r>
              <a:rPr lang="en-US" sz="3600" b="1" dirty="0">
                <a:solidFill>
                  <a:srgbClr val="800000"/>
                </a:solidFill>
              </a:rPr>
              <a:t>Excisional Techniques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36041" y="-647197"/>
            <a:ext cx="4719917" cy="9143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26" y="6413501"/>
            <a:ext cx="681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err="1">
                <a:solidFill>
                  <a:srgbClr val="008000"/>
                </a:solidFill>
                <a:latin typeface="Calibri Bold"/>
                <a:cs typeface="Comic Sans MS"/>
              </a:rPr>
              <a:t>Grimbizis</a:t>
            </a:r>
            <a:r>
              <a:rPr lang="it-IT" b="1" dirty="0">
                <a:solidFill>
                  <a:srgbClr val="008000"/>
                </a:solidFill>
                <a:latin typeface="Calibri Bold"/>
                <a:cs typeface="Comic Sans MS"/>
              </a:rPr>
              <a:t> et al, </a:t>
            </a:r>
            <a:r>
              <a:rPr lang="it-IT" b="1" dirty="0" err="1">
                <a:solidFill>
                  <a:srgbClr val="008000"/>
                </a:solidFill>
                <a:latin typeface="Calibri Bold"/>
                <a:cs typeface="Comic Sans MS"/>
              </a:rPr>
              <a:t>Fertil</a:t>
            </a:r>
            <a:r>
              <a:rPr lang="it-IT" b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it-IT" b="1" dirty="0" err="1">
                <a:solidFill>
                  <a:srgbClr val="008000"/>
                </a:solidFill>
                <a:latin typeface="Calibri Bold"/>
                <a:cs typeface="Comic Sans MS"/>
              </a:rPr>
              <a:t>Steril</a:t>
            </a:r>
            <a:r>
              <a:rPr lang="it-IT" b="1" dirty="0">
                <a:solidFill>
                  <a:srgbClr val="008000"/>
                </a:solidFill>
                <a:latin typeface="Calibri Bold"/>
                <a:cs typeface="Comic Sans MS"/>
              </a:rPr>
              <a:t>, 101: 472‐487, 2014 </a:t>
            </a:r>
          </a:p>
          <a:p>
            <a:pPr algn="r"/>
            <a:endParaRPr lang="en-US" b="1" dirty="0">
              <a:solidFill>
                <a:srgbClr val="008000"/>
              </a:solidFill>
              <a:latin typeface="Calibri Bold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5015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Principles of conservative excisional surgery: Pre‐operative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790983"/>
              </p:ext>
            </p:extLst>
          </p:nvPr>
        </p:nvGraphicFramePr>
        <p:xfrm>
          <a:off x="1981200" y="1600201"/>
          <a:ext cx="8229600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373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800000"/>
                </a:solidFill>
              </a:rPr>
              <a:t>Principles of conservative excisional surgery: intra‐ operative </a:t>
            </a:r>
            <a:br>
              <a:rPr lang="en-US" sz="3200" dirty="0">
                <a:solidFill>
                  <a:srgbClr val="800000"/>
                </a:solidFill>
              </a:rPr>
            </a:br>
            <a:endParaRPr lang="en-US" sz="3200" dirty="0">
              <a:solidFill>
                <a:srgbClr val="8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14236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723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Principles of conservative excisional surgery: intra‐ operative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270876"/>
              </p:ext>
            </p:extLst>
          </p:nvPr>
        </p:nvGraphicFramePr>
        <p:xfrm>
          <a:off x="1825626" y="1600200"/>
          <a:ext cx="8604249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161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800000"/>
                </a:solidFill>
                <a:cs typeface="Comic Sans MS"/>
              </a:rPr>
              <a:t>Combination Of Conservative Surgery With </a:t>
            </a:r>
            <a:r>
              <a:rPr lang="en-US" sz="2800" dirty="0" err="1">
                <a:solidFill>
                  <a:srgbClr val="800000"/>
                </a:solidFill>
                <a:cs typeface="Comic Sans MS"/>
              </a:rPr>
              <a:t>GnRH</a:t>
            </a:r>
            <a:r>
              <a:rPr lang="en-US" sz="2800" dirty="0">
                <a:solidFill>
                  <a:srgbClr val="800000"/>
                </a:solidFill>
                <a:cs typeface="Comic Sans MS"/>
              </a:rPr>
              <a:t> Agonist/</a:t>
            </a:r>
            <a:r>
              <a:rPr lang="en-US" sz="2800" dirty="0" err="1">
                <a:solidFill>
                  <a:srgbClr val="800000"/>
                </a:solidFill>
                <a:cs typeface="Comic Sans MS"/>
              </a:rPr>
              <a:t>Danazol</a:t>
            </a:r>
            <a:r>
              <a:rPr lang="en-US" sz="2800" dirty="0">
                <a:solidFill>
                  <a:srgbClr val="800000"/>
                </a:solidFill>
                <a:cs typeface="Comic Sans MS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380624"/>
              </p:ext>
            </p:extLst>
          </p:nvPr>
        </p:nvGraphicFramePr>
        <p:xfrm>
          <a:off x="1849628" y="1143001"/>
          <a:ext cx="8629102" cy="568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889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2" y="1468405"/>
            <a:ext cx="3309257" cy="4302034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214E1F-D54B-3F4F-B041-00CF7728F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780749"/>
              </p:ext>
            </p:extLst>
          </p:nvPr>
        </p:nvGraphicFramePr>
        <p:xfrm>
          <a:off x="610482" y="7341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9386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83" y="3199"/>
            <a:ext cx="10963827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  <a:cs typeface="Comic Sans MS"/>
              </a:rPr>
              <a:t>Other Modalities of Treatment for Adenomyosis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EC9EB80-589F-C94E-9075-CC807C56C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366847"/>
              </p:ext>
            </p:extLst>
          </p:nvPr>
        </p:nvGraphicFramePr>
        <p:xfrm>
          <a:off x="277339" y="1374799"/>
          <a:ext cx="107696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50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</a:rPr>
              <a:t>Etiology of Adenomyosis </a:t>
            </a:r>
            <a:br>
              <a:rPr lang="en-US" sz="3200" b="1" dirty="0">
                <a:solidFill>
                  <a:srgbClr val="800000"/>
                </a:solidFill>
              </a:rPr>
            </a:br>
            <a:endParaRPr lang="en-US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7AA3A9-C082-8F42-9939-F509EC2CD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026012"/>
              </p:ext>
            </p:extLst>
          </p:nvPr>
        </p:nvGraphicFramePr>
        <p:xfrm>
          <a:off x="1981200" y="1090768"/>
          <a:ext cx="8229600" cy="576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91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031439"/>
              </p:ext>
            </p:extLst>
          </p:nvPr>
        </p:nvGraphicFramePr>
        <p:xfrm>
          <a:off x="1568450" y="1492378"/>
          <a:ext cx="8413671" cy="5435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88624" y="240599"/>
            <a:ext cx="66976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Calibri Bold"/>
                <a:cs typeface="Comic Sans MS"/>
              </a:rPr>
              <a:t>Take home Message -------</a:t>
            </a:r>
            <a:endParaRPr lang="en-IN" sz="3200" b="1" dirty="0">
              <a:solidFill>
                <a:srgbClr val="C00000"/>
              </a:solidFill>
              <a:latin typeface="Calibri Bold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70510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4098971"/>
              </p:ext>
            </p:extLst>
          </p:nvPr>
        </p:nvGraphicFramePr>
        <p:xfrm>
          <a:off x="1524000" y="16002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88624" y="240599"/>
            <a:ext cx="66976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Calibri Bold"/>
                <a:cs typeface="Comic Sans MS"/>
              </a:rPr>
              <a:t>Take home Message -------</a:t>
            </a:r>
            <a:endParaRPr lang="en-IN" sz="3200" b="1" dirty="0">
              <a:solidFill>
                <a:srgbClr val="C00000"/>
              </a:solidFill>
              <a:latin typeface="Calibri Bold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05003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869886"/>
              </p:ext>
            </p:extLst>
          </p:nvPr>
        </p:nvGraphicFramePr>
        <p:xfrm>
          <a:off x="1663700" y="1140948"/>
          <a:ext cx="8686800" cy="563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88624" y="240599"/>
            <a:ext cx="66976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Calibri Bold"/>
                <a:cs typeface="Comic Sans MS"/>
              </a:rPr>
              <a:t>Take home Message -------</a:t>
            </a:r>
            <a:endParaRPr lang="en-IN" sz="3200" b="1" dirty="0">
              <a:solidFill>
                <a:srgbClr val="C00000"/>
              </a:solidFill>
              <a:latin typeface="Calibri Bold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6826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800000"/>
                </a:solidFill>
                <a:cs typeface="Comic Sans MS"/>
              </a:rPr>
              <a:t>Adenomyosis</a:t>
            </a:r>
            <a:endParaRPr lang="en-US" sz="3600" dirty="0">
              <a:solidFill>
                <a:srgbClr val="800000"/>
              </a:solidFill>
              <a:cs typeface="Comic Sans MS"/>
            </a:endParaRPr>
          </a:p>
        </p:txBody>
      </p:sp>
      <p:pic>
        <p:nvPicPr>
          <p:cNvPr id="7" name="Picture 6" descr="DAKSHAYANI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88" y="815282"/>
            <a:ext cx="3325412" cy="2494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023888" y="2965837"/>
            <a:ext cx="2387518" cy="3311718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A6F3D0B-8687-A747-835E-4BAE0A75A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92969"/>
              </p:ext>
            </p:extLst>
          </p:nvPr>
        </p:nvGraphicFramePr>
        <p:xfrm>
          <a:off x="433788" y="11430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867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47806" y="1087677"/>
          <a:ext cx="9020194" cy="5652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mic Sans MS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00000"/>
                </a:solidFill>
                <a:latin typeface="Calibri Bold"/>
              </a:rPr>
              <a:t>Characteristics To Be Used For Categorization </a:t>
            </a:r>
            <a:br>
              <a:rPr lang="en-US" sz="3200" b="1" dirty="0">
                <a:solidFill>
                  <a:srgbClr val="800000"/>
                </a:solidFill>
                <a:latin typeface="Calibri Bold"/>
              </a:rPr>
            </a:br>
            <a:endParaRPr lang="en-US" sz="3200" b="1" dirty="0">
              <a:solidFill>
                <a:srgbClr val="800000"/>
              </a:solidFill>
              <a:latin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327196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4061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</a:rPr>
              <a:t>Proposed Classification of Adenomyosis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9750" y="6143625"/>
            <a:ext cx="75799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1" i="1" dirty="0" err="1">
                <a:solidFill>
                  <a:srgbClr val="008000"/>
                </a:solidFill>
                <a:cs typeface="Calibri" panose="020F0502020204030204" pitchFamily="34" charset="0"/>
              </a:rPr>
              <a:t>Gordts</a:t>
            </a:r>
            <a:r>
              <a:rPr lang="nb-NO" sz="2000" b="1" i="1" dirty="0">
                <a:solidFill>
                  <a:srgbClr val="008000"/>
                </a:solidFill>
                <a:cs typeface="Calibri" panose="020F0502020204030204" pitchFamily="34" charset="0"/>
              </a:rPr>
              <a:t> et al, RBM Online, 17: 244‐248, 2009 </a:t>
            </a:r>
            <a:endParaRPr lang="nb-NO" sz="2000" b="1" dirty="0">
              <a:solidFill>
                <a:srgbClr val="008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989D36-864D-8743-834C-3DCDA76EC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875070"/>
              </p:ext>
            </p:extLst>
          </p:nvPr>
        </p:nvGraphicFramePr>
        <p:xfrm>
          <a:off x="1161143" y="1475648"/>
          <a:ext cx="9956800" cy="37292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60912">
                  <a:extLst>
                    <a:ext uri="{9D8B030D-6E8A-4147-A177-3AD203B41FA5}">
                      <a16:colId xmlns:a16="http://schemas.microsoft.com/office/drawing/2014/main" val="3194072906"/>
                    </a:ext>
                  </a:extLst>
                </a:gridCol>
                <a:gridCol w="6695888">
                  <a:extLst>
                    <a:ext uri="{9D8B030D-6E8A-4147-A177-3AD203B41FA5}">
                      <a16:colId xmlns:a16="http://schemas.microsoft.com/office/drawing/2014/main" val="826433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Proposed Classification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Criteria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7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/>
                        <a:t>JZ hyperplasia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/>
                        <a:t>JZ thickness measuring       8 mm but &lt; 12 mm on T2-weighted images in women        35 years. Partial or diffuse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7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/>
                        <a:t>Adenomyosis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/>
                        <a:t>JW thickness       12 mm; high-signal intensity myometrial foci; involvement of the outer myometrium; &lt; 1/3, &lt; 2/3, &gt;2/3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2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/>
                        <a:t>Adenomyoma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/>
                        <a:t>Myometrial mass with indistinct margins of primarily low-signal intensity on all MR sequences. </a:t>
                      </a:r>
                      <a:r>
                        <a:rPr lang="en-US" sz="2000" b="1" dirty="0" err="1"/>
                        <a:t>Retrocervical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retrovaginal</a:t>
                      </a:r>
                      <a:r>
                        <a:rPr lang="en-US" sz="2000" b="1" dirty="0"/>
                        <a:t>, fallopian tube and bladder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7344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647214E-9486-9E44-945E-FC409FCEA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36" y="1863175"/>
            <a:ext cx="544286" cy="544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F0CA05-4F8C-054C-8128-D5EEC1326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948" y="2484745"/>
            <a:ext cx="310243" cy="310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2218D-DF11-2441-A076-71BE96FE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578" y="2816567"/>
            <a:ext cx="544286" cy="5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Surgical/histological classification of </a:t>
            </a:r>
            <a:r>
              <a:rPr lang="en-US" sz="3600" b="1" dirty="0" err="1">
                <a:solidFill>
                  <a:srgbClr val="800000"/>
                </a:solidFill>
              </a:rPr>
              <a:t>adenomyosis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0" y="1397000"/>
          <a:ext cx="8369300" cy="46573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Calibri Bold"/>
                          <a:cs typeface="Comic Sans MS"/>
                        </a:rPr>
                        <a:t>Diffuse </a:t>
                      </a:r>
                      <a:r>
                        <a:rPr lang="en-US" sz="2000" b="1" i="0" kern="1200" dirty="0" err="1">
                          <a:solidFill>
                            <a:srgbClr val="FF0000"/>
                          </a:solidFill>
                          <a:effectLst/>
                          <a:latin typeface="Calibri Bold"/>
                          <a:cs typeface="Comic Sans MS"/>
                        </a:rPr>
                        <a:t>adenomyosis</a:t>
                      </a: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Calibri Bold"/>
                          <a:cs typeface="Comic Sans MS"/>
                        </a:rPr>
                        <a:t> 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alibri Bold"/>
                        <a:cs typeface="Comic Sans MS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Calibri Bold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1. Smooth muscle hyperplasia with ectopic endometrium (</a:t>
                      </a:r>
                      <a:r>
                        <a:rPr lang="en-US" sz="2000" b="1" i="0" kern="1200" dirty="0" err="1">
                          <a:effectLst/>
                          <a:latin typeface="Calibri Bold"/>
                          <a:cs typeface="Comic Sans MS"/>
                        </a:rPr>
                        <a:t>junctional</a:t>
                      </a: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 zone) </a:t>
                      </a:r>
                      <a:endParaRPr lang="en-US" sz="2000" b="1" i="0" dirty="0">
                        <a:latin typeface="Calibri Bold"/>
                        <a:cs typeface="Comic Sans M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2. Micro‐dilated ectopic endometrial glands throughout hyperplastic myometrium </a:t>
                      </a:r>
                      <a:endParaRPr lang="en-US" sz="2000" b="1" i="0" dirty="0">
                        <a:latin typeface="Calibri Bold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Calibri Bold"/>
                          <a:cs typeface="Comic Sans MS"/>
                        </a:rPr>
                        <a:t>Focal </a:t>
                      </a:r>
                      <a:r>
                        <a:rPr lang="en-US" sz="2000" b="1" i="0" kern="1200" dirty="0" err="1">
                          <a:solidFill>
                            <a:srgbClr val="FF0000"/>
                          </a:solidFill>
                          <a:effectLst/>
                          <a:latin typeface="Calibri Bold"/>
                          <a:cs typeface="Comic Sans MS"/>
                        </a:rPr>
                        <a:t>adenomyosis</a:t>
                      </a: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Calibri Bold"/>
                          <a:cs typeface="Comic Sans MS"/>
                        </a:rPr>
                        <a:t> 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alibri Bold"/>
                        <a:cs typeface="Comic Sans MS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Calibri Bold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2000" b="1" i="0" kern="1200" dirty="0" err="1">
                          <a:effectLst/>
                          <a:latin typeface="Calibri Bold"/>
                          <a:cs typeface="Comic Sans MS"/>
                        </a:rPr>
                        <a:t>Adenomyomas</a:t>
                      </a: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 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Cystic adult </a:t>
                      </a:r>
                      <a:r>
                        <a:rPr lang="en-US" sz="2000" b="1" i="0" kern="1200" dirty="0" err="1">
                          <a:effectLst/>
                          <a:latin typeface="Calibri Bold"/>
                          <a:cs typeface="Comic Sans MS"/>
                        </a:rPr>
                        <a:t>adenomyosis</a:t>
                      </a: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2a. Juvenile cystic </a:t>
                      </a:r>
                      <a:r>
                        <a:rPr lang="en-US" sz="2000" b="1" i="0" kern="1200" dirty="0" err="1">
                          <a:effectLst/>
                          <a:latin typeface="Calibri Bold"/>
                          <a:cs typeface="Comic Sans MS"/>
                        </a:rPr>
                        <a:t>adenomyosis</a:t>
                      </a: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 </a:t>
                      </a:r>
                      <a:endParaRPr lang="en-US" sz="2000" b="1" i="0" dirty="0">
                        <a:latin typeface="Calibri Bold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 err="1">
                          <a:solidFill>
                            <a:srgbClr val="FF0000"/>
                          </a:solidFill>
                          <a:effectLst/>
                          <a:latin typeface="Calibri Bold"/>
                          <a:cs typeface="Comic Sans MS"/>
                        </a:rPr>
                        <a:t>Polypoid</a:t>
                      </a: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Calibri Bold"/>
                          <a:cs typeface="Comic Sans MS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rgbClr val="FF0000"/>
                          </a:solidFill>
                          <a:effectLst/>
                          <a:latin typeface="Calibri Bold"/>
                          <a:cs typeface="Comic Sans MS"/>
                        </a:rPr>
                        <a:t>adenomyosis</a:t>
                      </a: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Calibri Bold"/>
                          <a:cs typeface="Comic Sans MS"/>
                        </a:rPr>
                        <a:t> 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alibri Bold"/>
                        <a:cs typeface="Comic Sans MS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Calibri Bold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Typical </a:t>
                      </a:r>
                      <a:r>
                        <a:rPr lang="en-US" sz="2000" b="1" i="0" kern="1200" dirty="0" err="1">
                          <a:effectLst/>
                          <a:latin typeface="Calibri Bold"/>
                          <a:cs typeface="Comic Sans MS"/>
                        </a:rPr>
                        <a:t>polypoid</a:t>
                      </a: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 </a:t>
                      </a:r>
                      <a:r>
                        <a:rPr lang="en-US" sz="2000" b="1" i="0" kern="1200" dirty="0" err="1">
                          <a:effectLst/>
                          <a:latin typeface="Calibri Bold"/>
                          <a:cs typeface="Comic Sans MS"/>
                        </a:rPr>
                        <a:t>adenomyomas</a:t>
                      </a: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Atypical </a:t>
                      </a:r>
                      <a:r>
                        <a:rPr lang="en-US" sz="2000" b="1" i="0" kern="1200" dirty="0" err="1">
                          <a:effectLst/>
                          <a:latin typeface="Calibri Bold"/>
                          <a:cs typeface="Comic Sans MS"/>
                        </a:rPr>
                        <a:t>polypoid</a:t>
                      </a: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 </a:t>
                      </a:r>
                      <a:r>
                        <a:rPr lang="en-US" sz="2000" b="1" i="0" kern="1200" dirty="0" err="1">
                          <a:effectLst/>
                          <a:latin typeface="Calibri Bold"/>
                          <a:cs typeface="Comic Sans MS"/>
                        </a:rPr>
                        <a:t>adenomyomas</a:t>
                      </a: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 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Calibri Bold"/>
                        <a:ea typeface="+mn-ea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Calibri Bold"/>
                          <a:cs typeface="Comic Sans MS"/>
                        </a:rPr>
                        <a:t>Special categories 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alibri Bold"/>
                        <a:cs typeface="Comic Sans MS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Calibri Bold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2000" b="1" i="0" kern="1200" dirty="0" err="1">
                          <a:effectLst/>
                          <a:latin typeface="Calibri Bold"/>
                          <a:cs typeface="Comic Sans MS"/>
                        </a:rPr>
                        <a:t>Adenomyomas</a:t>
                      </a: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 of </a:t>
                      </a:r>
                      <a:r>
                        <a:rPr lang="en-US" sz="2000" b="1" i="0" kern="1200" dirty="0" err="1">
                          <a:effectLst/>
                          <a:latin typeface="Calibri Bold"/>
                          <a:cs typeface="Comic Sans MS"/>
                        </a:rPr>
                        <a:t>endocervical</a:t>
                      </a: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 type 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Retroperitoneal </a:t>
                      </a:r>
                      <a:r>
                        <a:rPr lang="en-US" sz="2000" b="1" i="0" kern="1200" dirty="0" err="1">
                          <a:effectLst/>
                          <a:latin typeface="Calibri Bold"/>
                          <a:cs typeface="Comic Sans MS"/>
                        </a:rPr>
                        <a:t>adenomyosis</a:t>
                      </a: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000" b="1" i="0" kern="1200" dirty="0" err="1">
                          <a:effectLst/>
                          <a:latin typeface="Calibri Bold"/>
                          <a:cs typeface="Comic Sans MS"/>
                        </a:rPr>
                        <a:t>Rectovaginal</a:t>
                      </a:r>
                      <a:r>
                        <a:rPr lang="en-US" sz="2000" b="1" i="0" kern="1200" dirty="0">
                          <a:effectLst/>
                          <a:latin typeface="Calibri Bold"/>
                          <a:cs typeface="Comic Sans MS"/>
                        </a:rPr>
                        <a:t> endometriosis </a:t>
                      </a:r>
                      <a:endParaRPr lang="en-US" sz="2000" b="1" i="0" dirty="0">
                        <a:latin typeface="Calibri Bold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6376" y="6426200"/>
            <a:ext cx="746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Grimbizis</a:t>
            </a:r>
            <a:r>
              <a:rPr lang="it-IT" b="1" i="1" dirty="0">
                <a:solidFill>
                  <a:srgbClr val="008000"/>
                </a:solidFill>
                <a:latin typeface="Calibri Bold"/>
                <a:cs typeface="Comic Sans MS"/>
              </a:rPr>
              <a:t> et al, </a:t>
            </a:r>
            <a:r>
              <a:rPr lang="it-IT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Fertil</a:t>
            </a:r>
            <a:r>
              <a:rPr lang="it-IT" b="1" i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it-IT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Steril</a:t>
            </a:r>
            <a:r>
              <a:rPr lang="it-IT" b="1" i="1" dirty="0">
                <a:solidFill>
                  <a:srgbClr val="008000"/>
                </a:solidFill>
                <a:latin typeface="Calibri Bold"/>
                <a:cs typeface="Comic Sans MS"/>
              </a:rPr>
              <a:t>, 101: 472‐487, 2014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6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671337-EDAC-9B47-9592-A43AA0F9F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16704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89BEF2E-35CC-C043-8671-4CC0A6F4C9EB}"/>
              </a:ext>
            </a:extLst>
          </p:cNvPr>
          <p:cNvSpPr/>
          <p:nvPr/>
        </p:nvSpPr>
        <p:spPr>
          <a:xfrm>
            <a:off x="4185797" y="6488668"/>
            <a:ext cx="382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b-NO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Kishi</a:t>
            </a:r>
            <a:r>
              <a:rPr lang="nb-NO" b="1" i="1" dirty="0">
                <a:solidFill>
                  <a:srgbClr val="008000"/>
                </a:solidFill>
                <a:latin typeface="Calibri Bold"/>
                <a:cs typeface="Comic Sans MS"/>
              </a:rPr>
              <a:t> et al, Am J </a:t>
            </a:r>
            <a:r>
              <a:rPr lang="nb-NO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Obstet</a:t>
            </a:r>
            <a:r>
              <a:rPr lang="nb-NO" b="1" i="1" dirty="0">
                <a:solidFill>
                  <a:srgbClr val="008000"/>
                </a:solidFill>
                <a:latin typeface="Calibri Bold"/>
                <a:cs typeface="Comic Sans MS"/>
              </a:rPr>
              <a:t> </a:t>
            </a:r>
            <a:r>
              <a:rPr lang="nb-NO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Gynecol</a:t>
            </a:r>
            <a:r>
              <a:rPr lang="nb-NO" b="1" i="1" dirty="0">
                <a:solidFill>
                  <a:srgbClr val="008000"/>
                </a:solidFill>
                <a:latin typeface="Calibri Bold"/>
                <a:cs typeface="Comic Sans MS"/>
              </a:rPr>
              <a:t>, 2012 </a:t>
            </a:r>
          </a:p>
        </p:txBody>
      </p:sp>
    </p:spTree>
    <p:extLst>
      <p:ext uri="{BB962C8B-B14F-4D97-AF65-F5344CB8AC3E}">
        <p14:creationId xmlns:p14="http://schemas.microsoft.com/office/powerpoint/2010/main" val="305138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-12879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00000"/>
                </a:solidFill>
                <a:cs typeface="Comic Sans MS"/>
              </a:rPr>
              <a:t>Pattern of disease</a:t>
            </a:r>
            <a:br>
              <a:rPr lang="en-US" sz="3200" dirty="0">
                <a:solidFill>
                  <a:srgbClr val="800000"/>
                </a:solidFill>
                <a:cs typeface="Comic Sans MS"/>
              </a:rPr>
            </a:br>
            <a:r>
              <a:rPr lang="en-US" sz="3200" dirty="0">
                <a:solidFill>
                  <a:srgbClr val="000090"/>
                </a:solidFill>
                <a:cs typeface="Comic Sans MS"/>
              </a:rPr>
              <a:t>Diffuse </a:t>
            </a:r>
            <a:r>
              <a:rPr lang="en-US" sz="3200" dirty="0" err="1">
                <a:solidFill>
                  <a:srgbClr val="000090"/>
                </a:solidFill>
                <a:cs typeface="Comic Sans MS"/>
              </a:rPr>
              <a:t>adenomyosis</a:t>
            </a:r>
            <a:endParaRPr lang="en-US" sz="3200" dirty="0">
              <a:solidFill>
                <a:srgbClr val="000090"/>
              </a:solidFill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535" y="3886936"/>
            <a:ext cx="4504276" cy="2357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561" y="1417638"/>
            <a:ext cx="4404302" cy="2428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4244" y="2142970"/>
            <a:ext cx="273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libri Bold"/>
              </a:rPr>
              <a:t>Diffuse - Mild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1" y="4855029"/>
            <a:ext cx="322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libri Bold"/>
              </a:rPr>
              <a:t>Diffuse -Severe</a:t>
            </a:r>
          </a:p>
        </p:txBody>
      </p:sp>
    </p:spTree>
    <p:extLst>
      <p:ext uri="{BB962C8B-B14F-4D97-AF65-F5344CB8AC3E}">
        <p14:creationId xmlns:p14="http://schemas.microsoft.com/office/powerpoint/2010/main" val="3682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1905</Words>
  <Application>Microsoft Macintosh PowerPoint</Application>
  <PresentationFormat>Widescreen</PresentationFormat>
  <Paragraphs>220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Bold</vt:lpstr>
      <vt:lpstr>Comic Sans MS</vt:lpstr>
      <vt:lpstr>Courier New</vt:lpstr>
      <vt:lpstr>Wingdings</vt:lpstr>
      <vt:lpstr>Office Theme</vt:lpstr>
      <vt:lpstr>Adenomyosis</vt:lpstr>
      <vt:lpstr>Adenomyosis</vt:lpstr>
      <vt:lpstr>Etiology of Adenomyosis  </vt:lpstr>
      <vt:lpstr>Adenomyosis</vt:lpstr>
      <vt:lpstr>PowerPoint Presentation</vt:lpstr>
      <vt:lpstr>Proposed Classification of Adenomyosis</vt:lpstr>
      <vt:lpstr>Surgical/histological classification of adenomyosis  </vt:lpstr>
      <vt:lpstr>PowerPoint Presentation</vt:lpstr>
      <vt:lpstr>Pattern of disease Diffuse adenomyosis</vt:lpstr>
      <vt:lpstr>PowerPoint Presentation</vt:lpstr>
      <vt:lpstr>PowerPoint Presentation</vt:lpstr>
      <vt:lpstr>PowerPoint Presentation</vt:lpstr>
      <vt:lpstr>Spectrum of MRI findings and correlation with histology  </vt:lpstr>
      <vt:lpstr>PowerPoint Presentation</vt:lpstr>
      <vt:lpstr>At hysteroscopy subtle lesions may be diagnostic of adenomyosis</vt:lpstr>
      <vt:lpstr>PowerPoint Presentation</vt:lpstr>
      <vt:lpstr>Junctional zone abnormalities due to adenomyosis associated with lower Implantation rates</vt:lpstr>
      <vt:lpstr>IVF/ET Outcomes In Relation To Myometrial Thickness  </vt:lpstr>
      <vt:lpstr>Management of Adenomyosis</vt:lpstr>
      <vt:lpstr>Treatment options in patients with adenomyosis  </vt:lpstr>
      <vt:lpstr>Hormonal treatment adenomyosis: Rationale  </vt:lpstr>
      <vt:lpstr>Surgical treatment adenomyosis: Rationale  </vt:lpstr>
      <vt:lpstr>Classification Of Uterus Sparing Techniques And Their Variants  Excisional Techniques  </vt:lpstr>
      <vt:lpstr>Principles of conservative excisional surgery: Pre‐operative  </vt:lpstr>
      <vt:lpstr>Principles of conservative excisional surgery: intra‐ operative  </vt:lpstr>
      <vt:lpstr>Principles of conservative excisional surgery: intra‐ operative  </vt:lpstr>
      <vt:lpstr>Combination Of Conservative Surgery With GnRH Agonist/Danazol </vt:lpstr>
      <vt:lpstr>PowerPoint Presentation</vt:lpstr>
      <vt:lpstr>Other Modalities of Treatment for Adenomyosis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Adenomyosis</dc:title>
  <dc:creator>Dr.Reeta</dc:creator>
  <cp:lastModifiedBy>Madhuri Patil</cp:lastModifiedBy>
  <cp:revision>33</cp:revision>
  <dcterms:created xsi:type="dcterms:W3CDTF">2018-08-27T04:05:21Z</dcterms:created>
  <dcterms:modified xsi:type="dcterms:W3CDTF">2019-07-30T07:47:23Z</dcterms:modified>
</cp:coreProperties>
</file>